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560" r:id="rId3"/>
    <p:sldId id="668" r:id="rId4"/>
    <p:sldId id="680" r:id="rId5"/>
    <p:sldId id="666" r:id="rId6"/>
    <p:sldId id="669" r:id="rId7"/>
    <p:sldId id="667" r:id="rId8"/>
    <p:sldId id="670" r:id="rId9"/>
    <p:sldId id="671" r:id="rId10"/>
    <p:sldId id="672" r:id="rId11"/>
    <p:sldId id="673" r:id="rId12"/>
    <p:sldId id="674" r:id="rId13"/>
    <p:sldId id="675" r:id="rId14"/>
    <p:sldId id="676" r:id="rId15"/>
    <p:sldId id="677" r:id="rId16"/>
    <p:sldId id="678" r:id="rId17"/>
  </p:sldIdLst>
  <p:sldSz cx="9144000" cy="6858000" type="screen4x3"/>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8" autoAdjust="0"/>
  </p:normalViewPr>
  <p:slideViewPr>
    <p:cSldViewPr showGuides="1">
      <p:cViewPr varScale="1">
        <p:scale>
          <a:sx n="81" d="100"/>
          <a:sy n="81" d="100"/>
        </p:scale>
        <p:origin x="1296" y="96"/>
      </p:cViewPr>
      <p:guideLst>
        <p:guide orient="horz" pos="220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37.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hierarchy" loCatId="hierarchy" qsTypeId="urn:microsoft.com/office/officeart/2005/8/quickstyle/simple2" qsCatId="simple" csTypeId="urn:microsoft.com/office/officeart/2005/8/colors/accent1_2" csCatId="accent1" phldr="0"/>
      <dgm:spPr/>
      <dgm:t>
        <a:bodyPr/>
        <a:p>
          <a:endParaRPr lang="zh-CN" altLang="en-US"/>
        </a:p>
      </dgm:t>
    </dgm:pt>
    <dgm:pt modelId="{47C757F0-AA23-46BE-9311-EA432CDEEAA1}">
      <dgm:prSet phldrT="[文本]" phldr="0" custT="0"/>
      <dgm:spPr/>
      <dgm:t>
        <a:bodyPr vert="horz" wrap="square"/>
        <a:p>
          <a:pPr>
            <a:lnSpc>
              <a:spcPct val="100000"/>
            </a:lnSpc>
            <a:spcBef>
              <a:spcPct val="0"/>
            </a:spcBef>
            <a:spcAft>
              <a:spcPct val="35000"/>
            </a:spcAft>
          </a:pPr>
          <a:r>
            <a:rPr lang="zh-CN" altLang="en-US"/>
            <a:t>消防总指挥</a:t>
          </a:r>
          <a:r>
            <a:rPr lang="zh-CN" altLang="en-US"/>
            <a:t/>
          </a:r>
          <a:endParaRPr lang="zh-CN" altLang="en-US"/>
        </a:p>
        <a:p>
          <a:pPr>
            <a:lnSpc>
              <a:spcPct val="100000"/>
            </a:lnSpc>
            <a:spcBef>
              <a:spcPct val="0"/>
            </a:spcBef>
            <a:spcAft>
              <a:spcPct val="35000"/>
            </a:spcAft>
          </a:pPr>
          <a:r>
            <a:rPr lang="zh-CN" altLang="en-US"/>
            <a:t>（</a:t>
          </a:r>
          <a:r>
            <a:rPr lang="en-US" altLang="zh-CN"/>
            <a:t>**</a:t>
          </a:r>
          <a:r>
            <a:rPr lang="zh-CN" altLang="en-US"/>
            <a:t>）</a:t>
          </a:r>
          <a:r>
            <a:rPr lang="zh-CN" altLang="en-US"/>
            <a:t/>
          </a:r>
          <a:endParaRPr lang="zh-CN" altLang="en-US"/>
        </a:p>
      </dgm:t>
    </dgm:pt>
    <dgm:pt modelId="{AB39B06D-FE6C-48B2-B5B4-77CD0C8CF7AD}" cxnId="{1D3C4854-E714-4923-8BBB-25A9C273D0B7}" type="parTrans">
      <dgm:prSet/>
      <dgm:spPr/>
      <dgm:t>
        <a:bodyPr/>
        <a:p>
          <a:endParaRPr lang="zh-CN" altLang="en-US"/>
        </a:p>
      </dgm:t>
    </dgm:pt>
    <dgm:pt modelId="{DF0D1C21-B79E-4875-B7FA-EF183CB48B88}" cxnId="{1D3C4854-E714-4923-8BBB-25A9C273D0B7}" type="sibTrans">
      <dgm:prSet/>
      <dgm:spPr/>
      <dgm:t>
        <a:bodyPr/>
        <a:p>
          <a:endParaRPr lang="zh-CN" altLang="en-US"/>
        </a:p>
      </dgm:t>
    </dgm:pt>
    <dgm:pt modelId="{B29BF47F-FB6F-4BB3-8B1F-25C507DDACF5}" type="asst">
      <dgm:prSet phldrT="[文本]" phldr="0" custT="0"/>
      <dgm:spPr/>
      <dgm:t>
        <a:bodyPr vert="horz" wrap="square"/>
        <a:p>
          <a:pPr>
            <a:lnSpc>
              <a:spcPct val="100000"/>
            </a:lnSpc>
            <a:spcBef>
              <a:spcPct val="0"/>
            </a:spcBef>
            <a:spcAft>
              <a:spcPct val="35000"/>
            </a:spcAft>
          </a:pPr>
          <a:r>
            <a:rPr lang="zh-CN" altLang="en-US"/>
            <a:t>消防安全副总指挥</a:t>
          </a:r>
          <a:r>
            <a:rPr lang="zh-CN" altLang="en-US"/>
            <a:t/>
          </a:r>
          <a:endParaRPr lang="zh-CN" altLang="en-US"/>
        </a:p>
        <a:p>
          <a:pPr>
            <a:lnSpc>
              <a:spcPct val="100000"/>
            </a:lnSpc>
            <a:spcBef>
              <a:spcPct val="0"/>
            </a:spcBef>
            <a:spcAft>
              <a:spcPct val="35000"/>
            </a:spcAft>
          </a:pPr>
          <a:r>
            <a:rPr lang="zh-CN" altLang="en-US"/>
            <a:t>（</a:t>
          </a:r>
          <a:r>
            <a:rPr lang="en-US" altLang="zh-CN"/>
            <a:t>****</a:t>
          </a:r>
          <a:r>
            <a:rPr lang="zh-CN" altLang="en-US"/>
            <a:t>）</a:t>
          </a:r>
          <a:r>
            <a:rPr lang="zh-CN" altLang="en-US"/>
            <a:t/>
          </a:r>
          <a:endParaRPr lang="zh-CN" altLang="en-US"/>
        </a:p>
      </dgm:t>
    </dgm:pt>
    <dgm:pt modelId="{4294CB15-5EAF-442A-BADC-24588A60ECFF}" cxnId="{70676A5D-6C54-400C-AB51-2F6D2830FE82}" type="parTrans">
      <dgm:prSet/>
      <dgm:spPr/>
      <dgm:t>
        <a:bodyPr/>
        <a:p>
          <a:endParaRPr lang="zh-CN" altLang="en-US"/>
        </a:p>
      </dgm:t>
    </dgm:pt>
    <dgm:pt modelId="{4FBEC948-3FA9-4375-B83A-B44348E5F34D}" cxnId="{70676A5D-6C54-400C-AB51-2F6D2830FE82}" type="sibTrans">
      <dgm:prSet/>
      <dgm:spPr/>
      <dgm:t>
        <a:bodyPr/>
        <a:p>
          <a:endParaRPr lang="zh-CN" altLang="en-US"/>
        </a:p>
      </dgm:t>
    </dgm:pt>
    <dgm:pt modelId="{D294B988-40DE-4D47-AA73-CCC2B9A32DBA}">
      <dgm:prSet phldr="0" custT="0"/>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lang="zh-CN"/>
            <a:t>灭火组</a:t>
          </a:r>
          <a:r>
            <a:rPr lang="zh-CN"/>
            <a:t/>
          </a:r>
          <a:endParaRPr lang="zh-CN"/>
        </a:p>
      </dgm:t>
    </dgm:pt>
    <dgm:pt modelId="{CF625D2B-5C97-4F84-A334-846DC0A091B7}" cxnId="{78F8446D-A3EC-4CA6-9668-EAEA635663E6}" type="parTrans">
      <dgm:prSet/>
      <dgm:spPr/>
    </dgm:pt>
    <dgm:pt modelId="{14C32E64-9331-4A54-958A-6268C8295ECC}" cxnId="{78F8446D-A3EC-4CA6-9668-EAEA635663E6}" type="sibTrans">
      <dgm:prSet/>
      <dgm:spPr/>
    </dgm:pt>
    <dgm:pt modelId="{FA1ACF5D-E334-4E76-929F-93A16BFD7229}">
      <dgm:prSet phldr="0" custT="0"/>
      <dgm:spPr/>
      <dgm:t>
        <a:bodyPr vert="horz" wrap="square"/>
        <a:p>
          <a:pPr>
            <a:lnSpc>
              <a:spcPct val="100000"/>
            </a:lnSpc>
            <a:spcBef>
              <a:spcPct val="0"/>
            </a:spcBef>
            <a:spcAft>
              <a:spcPct val="35000"/>
            </a:spcAft>
          </a:pPr>
          <a:r>
            <a:rPr>
              <a:sym typeface="+mn-ea"/>
            </a:rPr>
            <a:t>组</a:t>
          </a:r>
          <a:r>
            <a:rPr lang="zh-CN" altLang="en-US">
              <a:sym typeface="+mn-ea"/>
            </a:rPr>
            <a:t>长</a:t>
          </a:r>
          <a:r>
            <a:rPr lang="zh-CN" altLang="en-US"/>
            <a:t/>
          </a:r>
          <a:endParaRPr lang="zh-CN" altLang="en-US"/>
        </a:p>
        <a:p>
          <a:pPr>
            <a:lnSpc>
              <a:spcPct val="100000"/>
            </a:lnSpc>
            <a:spcBef>
              <a:spcPct val="0"/>
            </a:spcBef>
            <a:spcAft>
              <a:spcPct val="35000"/>
            </a:spcAft>
          </a:pPr>
          <a:r>
            <a:rPr>
              <a:sym typeface="+mn-ea"/>
            </a:rPr>
            <a:t>（</a:t>
          </a:r>
          <a:r>
            <a:rPr lang="en-US" altLang="zh-CN">
              <a:sym typeface="+mn-ea"/>
            </a:rPr>
            <a:t>****</a:t>
          </a:r>
          <a:r>
            <a:rPr lang="zh-CN" altLang="en-US">
              <a:sym typeface="+mn-ea"/>
            </a:rPr>
            <a:t>）</a:t>
          </a:r>
          <a:r>
            <a:rPr lang="zh-CN" altLang="en-US"/>
            <a:t/>
          </a:r>
          <a:endParaRPr lang="zh-CN" altLang="en-US"/>
        </a:p>
      </dgm:t>
    </dgm:pt>
    <dgm:pt modelId="{872B8031-72C4-408A-B93C-52CE024C9AF2}" cxnId="{AEF569F2-0B4D-4572-AAC6-B27ACC56E8CB}" type="parTrans">
      <dgm:prSet/>
      <dgm:spPr/>
    </dgm:pt>
    <dgm:pt modelId="{182CC844-F9C6-471C-B678-EDE2C1A30C5F}" cxnId="{AEF569F2-0B4D-4572-AAC6-B27ACC56E8CB}" type="sibTrans">
      <dgm:prSet/>
      <dgm:spPr/>
    </dgm:pt>
    <dgm:pt modelId="{12714FC6-8B41-47E5-91DD-F02D34D23B93}">
      <dgm:prSet phldrT="[文本]" phldr="0" custT="0"/>
      <dgm:spPr/>
      <dgm:t>
        <a:bodyPr vert="horz" wrap="square"/>
        <a:p>
          <a:pPr>
            <a:lnSpc>
              <a:spcPct val="100000"/>
            </a:lnSpc>
            <a:spcBef>
              <a:spcPct val="0"/>
            </a:spcBef>
            <a:spcAft>
              <a:spcPct val="35000"/>
            </a:spcAft>
          </a:pPr>
          <a:r>
            <a:rPr lang="zh-CN" altLang="en-US"/>
            <a:t>成员：</a:t>
          </a:r>
          <a:endParaRPr lang="zh-CN" altLang="en-US"/>
        </a:p>
      </dgm:t>
    </dgm:pt>
    <dgm:pt modelId="{EACD17F5-D793-4A43-B489-D1804D50CFEF}" cxnId="{69830306-022F-492F-8452-22750631F1CC}" type="parTrans">
      <dgm:prSet/>
      <dgm:spPr/>
      <dgm:t>
        <a:bodyPr/>
        <a:p>
          <a:endParaRPr lang="zh-CN" altLang="en-US"/>
        </a:p>
      </dgm:t>
    </dgm:pt>
    <dgm:pt modelId="{FA45D93F-0724-4936-AA45-E6762732A19D}" cxnId="{69830306-022F-492F-8452-22750631F1CC}" type="sibTrans">
      <dgm:prSet/>
      <dgm:spPr/>
      <dgm:t>
        <a:bodyPr/>
        <a:p>
          <a:endParaRPr lang="zh-CN" altLang="en-US"/>
        </a:p>
      </dgm:t>
    </dgm:pt>
    <dgm:pt modelId="{EA510ECA-2D4E-42CD-83F3-E22812084294}">
      <dgm:prSet phldr="0" custT="1"/>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altLang="en-US" sz="1200">
              <a:uFillTx/>
            </a:rPr>
            <a:t>负责控制火场和扑救任务。</a:t>
          </a:r>
          <a:r>
            <a:rPr altLang="en-US" sz="1200">
              <a:uFillTx/>
            </a:rPr>
            <a:t/>
          </a:r>
          <a:endParaRPr altLang="en-US" sz="1200">
            <a:uFillTx/>
          </a:endParaRPr>
        </a:p>
      </dgm:t>
    </dgm:pt>
    <dgm:pt modelId="{2CFB41EF-A1B1-4746-B417-5EF0F48975AF}" cxnId="{7AB53BE5-344B-4F36-9F3E-A07F51292F32}" type="parTrans">
      <dgm:prSet/>
      <dgm:spPr/>
    </dgm:pt>
    <dgm:pt modelId="{0B94E42D-46BB-423F-A6E0-60297BD93E43}" cxnId="{7AB53BE5-344B-4F36-9F3E-A07F51292F32}" type="sibTrans">
      <dgm:prSet/>
      <dgm:spPr/>
    </dgm:pt>
    <dgm:pt modelId="{4EC42421-831D-4CD3-8215-2AF4300F9C01}">
      <dgm:prSet phldrT="[文本]" phldr="0" custT="0"/>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lang="zh-CN" altLang="zh-CN"/>
            <a:t>医疗救护组</a:t>
          </a:r>
          <a:r>
            <a:rPr lang="zh-CN" altLang="zh-CN"/>
            <a:t/>
          </a:r>
          <a:endParaRPr lang="zh-CN" altLang="zh-CN"/>
        </a:p>
      </dgm:t>
    </dgm:pt>
    <dgm:pt modelId="{8D5FB264-0A5C-4C3A-85B7-453D9BD837DF}" cxnId="{65BDFADB-43CF-41A0-B6E5-7DC40611E676}" type="parTrans">
      <dgm:prSet/>
      <dgm:spPr/>
      <dgm:t>
        <a:bodyPr/>
        <a:p>
          <a:endParaRPr lang="zh-CN" altLang="en-US"/>
        </a:p>
      </dgm:t>
    </dgm:pt>
    <dgm:pt modelId="{A1825131-D805-48C8-BFCE-E45C02E6F5CE}" cxnId="{65BDFADB-43CF-41A0-B6E5-7DC40611E676}" type="sibTrans">
      <dgm:prSet/>
      <dgm:spPr/>
      <dgm:t>
        <a:bodyPr/>
        <a:p>
          <a:endParaRPr lang="zh-CN" altLang="en-US"/>
        </a:p>
      </dgm:t>
    </dgm:pt>
    <dgm:pt modelId="{4CFBBF20-9652-433A-B0D4-2E7E6831CCA1}">
      <dgm:prSet phldr="0" custT="0"/>
      <dgm:spPr/>
      <dgm:t>
        <a:bodyPr vert="horz" wrap="square"/>
        <a:p>
          <a:pPr>
            <a:lnSpc>
              <a:spcPct val="100000"/>
            </a:lnSpc>
            <a:spcBef>
              <a:spcPct val="0"/>
            </a:spcBef>
            <a:spcAft>
              <a:spcPct val="35000"/>
            </a:spcAft>
          </a:pPr>
          <a:r>
            <a:rPr lang="zh-CN"/>
            <a:t>组长</a:t>
          </a:r>
          <a:r>
            <a:rPr lang="zh-CN"/>
            <a:t/>
          </a:r>
          <a:endParaRPr lang="zh-CN"/>
        </a:p>
        <a:p>
          <a:pPr>
            <a:lnSpc>
              <a:spcPct val="100000"/>
            </a:lnSpc>
            <a:spcBef>
              <a:spcPct val="0"/>
            </a:spcBef>
            <a:spcAft>
              <a:spcPct val="35000"/>
            </a:spcAft>
          </a:pPr>
          <a:r>
            <a:rPr lang="zh-CN"/>
            <a:t>（</a:t>
          </a:r>
          <a:r>
            <a:rPr lang="en-US" altLang="zh-CN"/>
            <a:t>***</a:t>
          </a:r>
          <a:r>
            <a:rPr lang="zh-CN"/>
            <a:t>行政</a:t>
          </a:r>
          <a:r>
            <a:rPr lang="zh-CN"/>
            <a:t>）</a:t>
          </a:r>
          <a:r>
            <a:rPr lang="zh-CN"/>
            <a:t/>
          </a:r>
          <a:endParaRPr lang="zh-CN"/>
        </a:p>
      </dgm:t>
    </dgm:pt>
    <dgm:pt modelId="{ABFE0494-1664-4C06-A17F-136E078D6625}" cxnId="{820BE6DD-8C65-4BB2-ADCB-B2D014B60EC4}" type="parTrans">
      <dgm:prSet/>
      <dgm:spPr/>
    </dgm:pt>
    <dgm:pt modelId="{ECEE5A64-D00E-43D7-9BE8-DC3E8A39C0C1}" cxnId="{820BE6DD-8C65-4BB2-ADCB-B2D014B60EC4}" type="sibTrans">
      <dgm:prSet/>
      <dgm:spPr/>
    </dgm:pt>
    <dgm:pt modelId="{759F7BE6-05B4-433C-B771-67BA99C24A64}">
      <dgm:prSet phldr="0" custT="0"/>
      <dgm:spPr/>
      <dgm:t>
        <a:bodyPr vert="horz" wrap="square"/>
        <a:p>
          <a:pPr>
            <a:lnSpc>
              <a:spcPct val="100000"/>
            </a:lnSpc>
            <a:spcBef>
              <a:spcPct val="0"/>
            </a:spcBef>
            <a:spcAft>
              <a:spcPct val="35000"/>
            </a:spcAft>
          </a:pPr>
          <a:r>
            <a:rPr lang="zh-CN"/>
            <a:t>成员：</a:t>
          </a:r>
          <a:endParaRPr lang="zh-CN"/>
        </a:p>
      </dgm:t>
    </dgm:pt>
    <dgm:pt modelId="{42518184-A57F-4315-A457-BDDA39DC36BF}" cxnId="{5D29E31C-5BA9-4DCB-8A85-187EC1FF8A63}" type="parTrans">
      <dgm:prSet/>
      <dgm:spPr/>
    </dgm:pt>
    <dgm:pt modelId="{80D8F92A-7D98-42AD-9F24-BB447B5FACEF}" cxnId="{5D29E31C-5BA9-4DCB-8A85-187EC1FF8A63}" type="sibTrans">
      <dgm:prSet/>
      <dgm:spPr/>
    </dgm:pt>
    <dgm:pt modelId="{54184837-28E7-4D69-BA13-7AF657B9688D}">
      <dgm:prSet phldr="0" custT="1"/>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altLang="en-US" sz="1200"/>
            <a:t>负责伤患抢救及护送任务。</a:t>
          </a:r>
          <a:r>
            <a:rPr altLang="en-US" sz="1200"/>
            <a:t/>
          </a:r>
          <a:endParaRPr altLang="en-US" sz="1200"/>
        </a:p>
      </dgm:t>
    </dgm:pt>
    <dgm:pt modelId="{10772179-DAB4-441B-B828-79B374F08EF5}" cxnId="{51F6DA0C-DEF3-4D97-B9A2-FF6CBC027BE1}" type="parTrans">
      <dgm:prSet/>
      <dgm:spPr/>
    </dgm:pt>
    <dgm:pt modelId="{BE1E2772-8D05-4825-B816-ADF30DE77B0F}" cxnId="{51F6DA0C-DEF3-4D97-B9A2-FF6CBC027BE1}" type="sibTrans">
      <dgm:prSet/>
      <dgm:spPr/>
    </dgm:pt>
    <dgm:pt modelId="{CF717C8A-B40B-4AFF-BF49-65ABB7DF8190}">
      <dgm:prSet phldrT="[文本]" phldr="0" custT="0"/>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lang="zh-CN" altLang="en-US"/>
            <a:t>保障组</a:t>
          </a:r>
          <a:r>
            <a:rPr lang="zh-CN" altLang="en-US"/>
            <a:t/>
          </a:r>
          <a:endParaRPr lang="zh-CN" altLang="en-US"/>
        </a:p>
      </dgm:t>
    </dgm:pt>
    <dgm:pt modelId="{CCF68ADE-40B6-47D0-93C1-88EC13ADC8AC}" cxnId="{507D5DBE-43DF-473A-924A-16463216ABCA}" type="parTrans">
      <dgm:prSet/>
      <dgm:spPr/>
      <dgm:t>
        <a:bodyPr/>
        <a:p>
          <a:endParaRPr lang="zh-CN" altLang="en-US"/>
        </a:p>
      </dgm:t>
    </dgm:pt>
    <dgm:pt modelId="{630D3E0B-D1D7-4E1A-8193-515AA5E1866F}" cxnId="{507D5DBE-43DF-473A-924A-16463216ABCA}" type="sibTrans">
      <dgm:prSet/>
      <dgm:spPr/>
      <dgm:t>
        <a:bodyPr/>
        <a:p>
          <a:endParaRPr lang="zh-CN" altLang="en-US"/>
        </a:p>
      </dgm:t>
    </dgm:pt>
    <dgm:pt modelId="{B7F33058-D7A6-4AB6-97D3-C6A736F793DE}">
      <dgm:prSet phldr="0" custT="0"/>
      <dgm:spPr/>
      <dgm:t>
        <a:bodyPr vert="horz" wrap="square"/>
        <a:p>
          <a:pPr>
            <a:lnSpc>
              <a:spcPct val="100000"/>
            </a:lnSpc>
            <a:spcBef>
              <a:spcPct val="0"/>
            </a:spcBef>
            <a:spcAft>
              <a:spcPct val="35000"/>
            </a:spcAft>
          </a:pPr>
          <a:r>
            <a:rPr lang="zh-CN"/>
            <a:t>组长</a:t>
          </a:r>
          <a:r>
            <a:rPr lang="zh-CN"/>
            <a:t/>
          </a:r>
          <a:endParaRPr lang="zh-CN"/>
        </a:p>
        <a:p>
          <a:pPr>
            <a:lnSpc>
              <a:spcPct val="100000"/>
            </a:lnSpc>
            <a:spcBef>
              <a:spcPct val="0"/>
            </a:spcBef>
            <a:spcAft>
              <a:spcPct val="35000"/>
            </a:spcAft>
          </a:pPr>
          <a:r>
            <a:rPr lang="zh-CN"/>
            <a:t>（</a:t>
          </a:r>
          <a:r>
            <a:rPr lang="en-US" altLang="zh-CN"/>
            <a:t>**</a:t>
          </a:r>
          <a:r>
            <a:rPr lang="zh-CN"/>
            <a:t>长）</a:t>
          </a:r>
          <a:r>
            <a:rPr lang="zh-CN"/>
            <a:t/>
          </a:r>
          <a:endParaRPr lang="zh-CN"/>
        </a:p>
      </dgm:t>
    </dgm:pt>
    <dgm:pt modelId="{C905E3AB-AD43-4BDE-A6F2-661B53FD63CB}" cxnId="{6322A1D2-F4E0-4453-A9F9-E04F966B5B55}" type="parTrans">
      <dgm:prSet/>
      <dgm:spPr/>
    </dgm:pt>
    <dgm:pt modelId="{82DAE42C-D722-4612-93A7-6C4E7554DCB2}" cxnId="{6322A1D2-F4E0-4453-A9F9-E04F966B5B55}" type="sibTrans">
      <dgm:prSet/>
      <dgm:spPr/>
    </dgm:pt>
    <dgm:pt modelId="{554C76EA-8689-49CC-B23C-8880CA8F053E}">
      <dgm:prSet phldr="0" custT="0"/>
      <dgm:spPr/>
      <dgm:t>
        <a:bodyPr vert="horz" wrap="square"/>
        <a:p>
          <a:pPr>
            <a:lnSpc>
              <a:spcPct val="100000"/>
            </a:lnSpc>
            <a:spcBef>
              <a:spcPct val="0"/>
            </a:spcBef>
            <a:spcAft>
              <a:spcPct val="35000"/>
            </a:spcAft>
          </a:pPr>
          <a:r>
            <a:rPr>
              <a:sym typeface="+mn-ea"/>
            </a:rPr>
            <a:t>成</a:t>
          </a:r>
          <a:r>
            <a:rPr lang="zh-CN" altLang="en-US">
              <a:sym typeface="+mn-ea"/>
            </a:rPr>
            <a:t>员：</a:t>
          </a:r>
          <a:r>
            <a:rPr lang="zh-CN" altLang="en-US"/>
            <a:t/>
          </a:r>
          <a:endParaRPr lang="zh-CN" altLang="en-US"/>
        </a:p>
      </dgm:t>
    </dgm:pt>
    <dgm:pt modelId="{6DD88691-047B-4A30-8EE9-6F18E2933A69}" cxnId="{97E50EC0-5439-4873-A2C3-60FB6F7E4D94}" type="parTrans">
      <dgm:prSet/>
      <dgm:spPr/>
    </dgm:pt>
    <dgm:pt modelId="{3E051BDF-C8E4-4468-9FC5-CFC03C6FD7B2}" cxnId="{97E50EC0-5439-4873-A2C3-60FB6F7E4D94}" type="sibTrans">
      <dgm:prSet/>
      <dgm:spPr/>
    </dgm:pt>
    <dgm:pt modelId="{801E71A0-6B84-4C6A-9B23-E77787901D7A}">
      <dgm:prSet phldr="0" custT="1"/>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altLang="en-US" sz="1200">
              <a:uFillTx/>
            </a:rPr>
            <a:t>负责电源切断和拆除阻碍物及消防水加压。</a:t>
          </a:r>
          <a:r>
            <a:rPr altLang="en-US" sz="1200">
              <a:uFillTx/>
            </a:rPr>
            <a:t/>
          </a:r>
          <a:endParaRPr altLang="en-US" sz="1200">
            <a:uFillTx/>
          </a:endParaRPr>
        </a:p>
      </dgm:t>
    </dgm:pt>
    <dgm:pt modelId="{4AE6C802-AB4B-4E47-827D-B31E8E9B9EDF}" cxnId="{4B581CAD-24A6-47F5-901E-EFF58CE2D9FD}" type="parTrans">
      <dgm:prSet/>
      <dgm:spPr/>
    </dgm:pt>
    <dgm:pt modelId="{8F38C644-F42A-4ED8-807B-705D82902550}" cxnId="{4B581CAD-24A6-47F5-901E-EFF58CE2D9FD}" type="sibTrans">
      <dgm:prSet/>
      <dgm:spPr/>
    </dgm:pt>
    <dgm:pt modelId="{274B4BC2-A0B1-4629-9B9C-ED453832FB23}">
      <dgm:prSet phldr="0" custT="0"/>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altLang="en-US"/>
            <a:t>疏散组</a:t>
          </a:r>
          <a:r>
            <a:rPr altLang="en-US"/>
            <a:t/>
          </a:r>
          <a:endParaRPr altLang="en-US"/>
        </a:p>
      </dgm:t>
    </dgm:pt>
    <dgm:pt modelId="{D61B8D7D-FBD7-469C-A607-9F3D14E0BFB6}" cxnId="{B6D7713A-19C6-4903-AC24-6C58AAFEFE6B}" type="parTrans">
      <dgm:prSet/>
      <dgm:spPr/>
    </dgm:pt>
    <dgm:pt modelId="{9D3EA9DA-DCB0-42EA-B077-45EE44C4765F}" cxnId="{B6D7713A-19C6-4903-AC24-6C58AAFEFE6B}" type="sibTrans">
      <dgm:prSet/>
      <dgm:spPr/>
    </dgm:pt>
    <dgm:pt modelId="{FAEAA18E-8AAE-4CF1-9E18-941EB819846F}">
      <dgm:prSet phldr="0" custT="0"/>
      <dgm:spPr/>
      <dgm:t>
        <a:bodyPr vert="horz" wrap="square"/>
        <a:p>
          <a:pPr>
            <a:lnSpc>
              <a:spcPct val="100000"/>
            </a:lnSpc>
            <a:spcBef>
              <a:spcPct val="0"/>
            </a:spcBef>
            <a:spcAft>
              <a:spcPct val="35000"/>
            </a:spcAft>
          </a:pPr>
          <a:r>
            <a:rPr lang="zh-CN"/>
            <a:t>组长</a:t>
          </a:r>
          <a:r>
            <a:rPr lang="zh-CN"/>
            <a:t/>
          </a:r>
          <a:endParaRPr lang="zh-CN"/>
        </a:p>
        <a:p>
          <a:pPr>
            <a:lnSpc>
              <a:spcPct val="100000"/>
            </a:lnSpc>
            <a:spcBef>
              <a:spcPct val="0"/>
            </a:spcBef>
            <a:spcAft>
              <a:spcPct val="35000"/>
            </a:spcAft>
          </a:pPr>
          <a:r>
            <a:rPr lang="zh-CN"/>
            <a:t>（何划</a:t>
          </a:r>
          <a:r>
            <a:rPr lang="zh-CN"/>
            <a:t>）</a:t>
          </a:r>
          <a:r>
            <a:rPr lang="zh-CN"/>
            <a:t/>
          </a:r>
          <a:endParaRPr lang="zh-CN"/>
        </a:p>
      </dgm:t>
    </dgm:pt>
    <dgm:pt modelId="{3DE89CCC-70B4-45BF-81AB-823E81E49EC8}" cxnId="{6D62EEEA-F1D3-46E0-8191-2FF6D0940582}" type="parTrans">
      <dgm:prSet/>
      <dgm:spPr/>
    </dgm:pt>
    <dgm:pt modelId="{A448C430-D68D-4DE0-ADC1-CFA197898B4D}" cxnId="{6D62EEEA-F1D3-46E0-8191-2FF6D0940582}" type="sibTrans">
      <dgm:prSet/>
      <dgm:spPr/>
    </dgm:pt>
    <dgm:pt modelId="{A1A97A9D-1583-456D-B79A-7E365EAED69E}">
      <dgm:prSet phldr="0" custT="0"/>
      <dgm:spPr/>
      <dgm:t>
        <a:bodyPr vert="horz" wrap="square"/>
        <a:p>
          <a:pPr>
            <a:lnSpc>
              <a:spcPct val="100000"/>
            </a:lnSpc>
            <a:spcBef>
              <a:spcPct val="0"/>
            </a:spcBef>
            <a:spcAft>
              <a:spcPct val="35000"/>
            </a:spcAft>
          </a:pPr>
          <a:r>
            <a:rPr>
              <a:sym typeface="+mn-ea"/>
            </a:rPr>
            <a:t>成</a:t>
          </a:r>
          <a:r>
            <a:rPr lang="zh-CN" altLang="en-US">
              <a:sym typeface="+mn-ea"/>
            </a:rPr>
            <a:t>员：</a:t>
          </a:r>
          <a:r>
            <a:rPr lang="zh-CN" altLang="en-US"/>
            <a:t/>
          </a:r>
          <a:endParaRPr lang="zh-CN" altLang="en-US"/>
        </a:p>
      </dgm:t>
    </dgm:pt>
    <dgm:pt modelId="{4D941941-6838-4243-8668-103089C7EB5D}" cxnId="{D714D7C4-E576-43A2-8883-EDA885850259}" type="parTrans">
      <dgm:prSet/>
      <dgm:spPr/>
    </dgm:pt>
    <dgm:pt modelId="{3E1448E6-374B-48EC-9529-9BD1D99FBDFE}" cxnId="{D714D7C4-E576-43A2-8883-EDA885850259}" type="sibTrans">
      <dgm:prSet/>
      <dgm:spPr/>
    </dgm:pt>
    <dgm:pt modelId="{E2FEA8B6-1E5B-4499-83CC-2922F712CCA1}">
      <dgm:prSet phldr="0" custT="1"/>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altLang="en-US" sz="1200">
              <a:uFillTx/>
            </a:rPr>
            <a:t>负责各部门人员疏散到安全地方，并清单人数。</a:t>
          </a:r>
          <a:r>
            <a:rPr altLang="en-US" sz="1200">
              <a:uFillTx/>
            </a:rPr>
            <a:t/>
          </a:r>
          <a:endParaRPr altLang="en-US" sz="1200">
            <a:uFillTx/>
          </a:endParaRPr>
        </a:p>
      </dgm:t>
    </dgm:pt>
    <dgm:pt modelId="{9D757211-69B3-4953-A25F-86FF6D4A9644}" cxnId="{D3FA9BB1-BE02-4A96-908D-390ADA543F13}" type="parTrans">
      <dgm:prSet/>
      <dgm:spPr/>
    </dgm:pt>
    <dgm:pt modelId="{1EC7863D-ECEF-4B08-9988-35E3A9D58FC9}" cxnId="{D3FA9BB1-BE02-4A96-908D-390ADA543F13}" type="sibTrans">
      <dgm:prSet/>
      <dgm:spPr/>
    </dgm:pt>
    <dgm:pt modelId="{6F906E06-BD5F-4CAB-AC69-8F2583AAA9E3}">
      <dgm:prSet phldr="0" custT="0"/>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altLang="en-US"/>
            <a:t>警戒/通讯组</a:t>
          </a:r>
          <a:endParaRPr altLang="en-US"/>
        </a:p>
      </dgm:t>
    </dgm:pt>
    <dgm:pt modelId="{02155FCC-A060-4425-8E58-1C235EB5F6FE}" cxnId="{CC5D3901-97AA-4BA6-A30C-A807955DFA4A}" type="parTrans">
      <dgm:prSet/>
      <dgm:spPr/>
    </dgm:pt>
    <dgm:pt modelId="{FC49D057-69F9-4F9B-892F-9A1A38A5E097}" cxnId="{CC5D3901-97AA-4BA6-A30C-A807955DFA4A}" type="sibTrans">
      <dgm:prSet/>
      <dgm:spPr/>
    </dgm:pt>
    <dgm:pt modelId="{38DBD61E-2C85-46E3-87D5-8354DA792260}">
      <dgm:prSet phldr="0" custT="0"/>
      <dgm:spPr/>
      <dgm:t>
        <a:bodyPr vert="horz" wrap="square"/>
        <a:p>
          <a:pPr>
            <a:lnSpc>
              <a:spcPct val="100000"/>
            </a:lnSpc>
            <a:spcBef>
              <a:spcPct val="0"/>
            </a:spcBef>
            <a:spcAft>
              <a:spcPct val="35000"/>
            </a:spcAft>
          </a:pPr>
          <a:r>
            <a:rPr lang="zh-CN"/>
            <a:t>组长</a:t>
          </a:r>
          <a:r>
            <a:rPr lang="zh-CN"/>
            <a:t/>
          </a:r>
          <a:endParaRPr lang="zh-CN"/>
        </a:p>
        <a:p>
          <a:pPr>
            <a:lnSpc>
              <a:spcPct val="100000"/>
            </a:lnSpc>
            <a:spcBef>
              <a:spcPct val="0"/>
            </a:spcBef>
            <a:spcAft>
              <a:spcPct val="35000"/>
            </a:spcAft>
          </a:pPr>
          <a:r>
            <a:rPr lang="zh-CN"/>
            <a:t>（</a:t>
          </a:r>
          <a:r>
            <a:rPr lang="zh-CN"/>
            <a:t>汪）</a:t>
          </a:r>
          <a:r>
            <a:rPr lang="zh-CN"/>
            <a:t/>
          </a:r>
          <a:endParaRPr lang="zh-CN"/>
        </a:p>
      </dgm:t>
    </dgm:pt>
    <dgm:pt modelId="{02243983-B2C7-4AB8-B615-E3E8C65A947B}" cxnId="{7D201141-FB11-488E-B5B2-49A56420B729}" type="parTrans">
      <dgm:prSet/>
      <dgm:spPr/>
    </dgm:pt>
    <dgm:pt modelId="{B2C36074-4F99-4DFD-AA08-E0EBAA78DC5D}" cxnId="{7D201141-FB11-488E-B5B2-49A56420B729}" type="sibTrans">
      <dgm:prSet/>
      <dgm:spPr/>
    </dgm:pt>
    <dgm:pt modelId="{CF02C614-A3BA-4C78-83CD-8B0F219F8E89}">
      <dgm:prSet phldr="0" custT="0"/>
      <dgm:spPr/>
      <dgm:t>
        <a:bodyPr vert="horz" wrap="square"/>
        <a:p>
          <a:pPr>
            <a:lnSpc>
              <a:spcPct val="100000"/>
            </a:lnSpc>
            <a:spcBef>
              <a:spcPct val="0"/>
            </a:spcBef>
            <a:spcAft>
              <a:spcPct val="35000"/>
            </a:spcAft>
          </a:pPr>
          <a:r>
            <a:rPr>
              <a:sym typeface="+mn-ea"/>
            </a:rPr>
            <a:t>成</a:t>
          </a:r>
          <a:r>
            <a:rPr lang="zh-CN" altLang="en-US">
              <a:sym typeface="+mn-ea"/>
            </a:rPr>
            <a:t>员：</a:t>
          </a:r>
          <a:r>
            <a:rPr lang="zh-CN" altLang="en-US"/>
            <a:t/>
          </a:r>
          <a:endParaRPr lang="zh-CN" altLang="en-US"/>
        </a:p>
      </dgm:t>
    </dgm:pt>
    <dgm:pt modelId="{9905BE30-C0A3-4ABA-BB8A-599952C698A4}" cxnId="{E70D27C8-A0AC-4FE7-A042-5B634AD9A999}" type="parTrans">
      <dgm:prSet/>
      <dgm:spPr/>
    </dgm:pt>
    <dgm:pt modelId="{B5BD79AC-B13A-44B8-BF45-A25C636B943E}" cxnId="{E70D27C8-A0AC-4FE7-A042-5B634AD9A999}" type="sibTrans">
      <dgm:prSet/>
      <dgm:spPr/>
    </dgm:pt>
    <dgm:pt modelId="{38F66C84-6B5B-4F25-886F-A335AAFC0970}">
      <dgm:prSet phldr="0" custT="1"/>
      <dgm:spPr/>
      <dgm:t>
        <a:bodyPr vert="horz" wrap="square"/>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a:lnSpc>
              <a:spcPct val="100000"/>
            </a:lnSpc>
            <a:spcBef>
              <a:spcPct val="0"/>
            </a:spcBef>
            <a:spcAft>
              <a:spcPct val="35000"/>
            </a:spcAft>
          </a:pPr>
          <a:r>
            <a:rPr altLang="en-US" sz="1200"/>
            <a:t>负责联络信息传达，引导消防车，维护现场次序，严防人员乘火打劫</a:t>
          </a:r>
          <a:r>
            <a:rPr altLang="en-US" sz="1200"/>
            <a:t>。</a:t>
          </a:r>
          <a:r>
            <a:rPr altLang="en-US" sz="1200"/>
            <a:t/>
          </a:r>
          <a:endParaRPr altLang="en-US" sz="1200"/>
        </a:p>
      </dgm:t>
    </dgm:pt>
    <dgm:pt modelId="{ACD7742E-D215-437E-8C81-3B36B084349E}" cxnId="{E6F824B3-8299-4F92-9587-851A87B10DD8}" type="parTrans">
      <dgm:prSet/>
      <dgm:spPr/>
    </dgm:pt>
    <dgm:pt modelId="{0835F632-EB0A-4E8C-894B-CA9502821D5A}" cxnId="{E6F824B3-8299-4F92-9587-851A87B10DD8}" type="sibTrans">
      <dgm:prSet/>
      <dgm:spPr/>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custLinFactNeighborX="400" custLinFactNeighborY="1100">
        <dgm:presLayoutVars>
          <dgm:chPref val="3"/>
        </dgm:presLayoutVars>
      </dgm:prSet>
      <dgm:spPr/>
    </dgm:pt>
    <dgm:pt modelId="{86420519-308D-4A6A-8FEA-6FB2E39BA448}" type="pres">
      <dgm:prSet presAssocID="{47C757F0-AA23-46BE-9311-EA432CDEEAA1}" presName="rootConnector1" presStyleCnt="0"/>
      <dgm:spPr/>
    </dgm:pt>
    <dgm:pt modelId="{9A0FF10C-81C7-47CD-A320-768F2009480B}" type="pres">
      <dgm:prSet presAssocID="{47C757F0-AA23-46BE-9311-EA432CDEEAA1}" presName="hierChild2" presStyleCnt="0"/>
      <dgm:spPr/>
    </dgm:pt>
    <dgm:pt modelId="{0AE9F7C7-87AA-41D4-BDF6-B390E5C04A30}" type="pres">
      <dgm:prSet presAssocID="{CF625D2B-5C97-4F84-A334-846DC0A091B7}" presName="Name37" presStyleLbl="parChTrans1D2" presStyleIdx="0" presStyleCnt="6"/>
      <dgm:spPr/>
    </dgm:pt>
    <dgm:pt modelId="{FA81997F-8825-463F-B5C7-F69804DDF5F9}" type="pres">
      <dgm:prSet presAssocID="{D294B988-40DE-4D47-AA73-CCC2B9A32DBA}" presName="hierRoot2" presStyleCnt="0">
        <dgm:presLayoutVars>
          <dgm:hierBranch val="init"/>
        </dgm:presLayoutVars>
      </dgm:prSet>
      <dgm:spPr/>
    </dgm:pt>
    <dgm:pt modelId="{B42ADA92-C365-4056-9E14-83553EE7E4C9}" type="pres">
      <dgm:prSet presAssocID="{D294B988-40DE-4D47-AA73-CCC2B9A32DBA}" presName="rootComposite" presStyleCnt="0"/>
      <dgm:spPr/>
    </dgm:pt>
    <dgm:pt modelId="{D5E36694-C294-4BF9-9CEB-0E9A69CDAF4E}" type="pres">
      <dgm:prSet presAssocID="{D294B988-40DE-4D47-AA73-CCC2B9A32DBA}" presName="rootText" presStyleLbl="node2" presStyleIdx="0" presStyleCnt="5">
        <dgm:presLayoutVars>
          <dgm:chPref val="3"/>
        </dgm:presLayoutVars>
      </dgm:prSet>
      <dgm:spPr/>
    </dgm:pt>
    <dgm:pt modelId="{EB4B38C7-5293-4CB7-A44E-985C02A56D92}" type="pres">
      <dgm:prSet presAssocID="{D294B988-40DE-4D47-AA73-CCC2B9A32DBA}" presName="rootConnector" presStyleCnt="0"/>
      <dgm:spPr/>
    </dgm:pt>
    <dgm:pt modelId="{5B060777-09B3-4F5C-AB2B-E004EF2ED3DC}" type="pres">
      <dgm:prSet presAssocID="{D294B988-40DE-4D47-AA73-CCC2B9A32DBA}" presName="hierChild4" presStyleCnt="0"/>
      <dgm:spPr/>
    </dgm:pt>
    <dgm:pt modelId="{1B442344-5F10-402B-8B0C-A669C9CBF14C}" type="pres">
      <dgm:prSet presAssocID="{872B8031-72C4-408A-B93C-52CE024C9AF2}" presName="Name37" presStyleLbl="parChTrans1D3" presStyleIdx="0" presStyleCnt="5"/>
      <dgm:spPr/>
    </dgm:pt>
    <dgm:pt modelId="{CD0F9217-5116-44D6-8258-9845FEF01580}" type="pres">
      <dgm:prSet presAssocID="{FA1ACF5D-E334-4E76-929F-93A16BFD7229}" presName="hierRoot2" presStyleCnt="0">
        <dgm:presLayoutVars>
          <dgm:hierBranch val="init"/>
        </dgm:presLayoutVars>
      </dgm:prSet>
      <dgm:spPr/>
    </dgm:pt>
    <dgm:pt modelId="{6F9DD01A-8B69-4262-8EF6-AA1AC81ED506}" type="pres">
      <dgm:prSet presAssocID="{FA1ACF5D-E334-4E76-929F-93A16BFD7229}" presName="rootComposite" presStyleCnt="0"/>
      <dgm:spPr/>
    </dgm:pt>
    <dgm:pt modelId="{B6A22694-4BB7-47C0-A3DE-E434819333F9}" type="pres">
      <dgm:prSet presAssocID="{FA1ACF5D-E334-4E76-929F-93A16BFD7229}" presName="rootText" presStyleLbl="node3" presStyleIdx="0" presStyleCnt="5">
        <dgm:presLayoutVars>
          <dgm:chPref val="3"/>
        </dgm:presLayoutVars>
      </dgm:prSet>
      <dgm:spPr/>
    </dgm:pt>
    <dgm:pt modelId="{240EC5E6-EAC6-47EE-88BA-7F9E36AFC3A1}" type="pres">
      <dgm:prSet presAssocID="{FA1ACF5D-E334-4E76-929F-93A16BFD7229}" presName="rootConnector" presStyleCnt="0"/>
      <dgm:spPr/>
    </dgm:pt>
    <dgm:pt modelId="{BBEC9457-DCA0-4C8B-A5C4-0DC637C284EC}" type="pres">
      <dgm:prSet presAssocID="{FA1ACF5D-E334-4E76-929F-93A16BFD7229}" presName="hierChild4" presStyleCnt="0"/>
      <dgm:spPr/>
    </dgm:pt>
    <dgm:pt modelId="{6A259130-4455-44E0-969B-948D1249687E}" type="pres">
      <dgm:prSet presAssocID="{EACD17F5-D793-4A43-B489-D1804D50CFEF}" presName="Name37" presStyleLbl="parChTrans1D4" presStyleIdx="0" presStyleCnt="10"/>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4" presStyleIdx="0" presStyleCnt="10">
        <dgm:presLayoutVars>
          <dgm:chPref val="3"/>
        </dgm:presLayoutVars>
      </dgm:prSet>
      <dgm:spPr/>
    </dgm:pt>
    <dgm:pt modelId="{9A037140-9B69-4B9F-A134-F2F2EB0F2E32}" type="pres">
      <dgm:prSet presAssocID="{12714FC6-8B41-47E5-91DD-F02D34D23B93}" presName="rootConnector" presStyleCnt="0"/>
      <dgm:spPr/>
    </dgm:pt>
    <dgm:pt modelId="{FA37AA5D-87C2-47F6-9B72-B753C073E744}" type="pres">
      <dgm:prSet presAssocID="{12714FC6-8B41-47E5-91DD-F02D34D23B93}" presName="hierChild4" presStyleCnt="0"/>
      <dgm:spPr/>
    </dgm:pt>
    <dgm:pt modelId="{08E5BFC0-061C-431D-98FE-A7C33BAB7961}" type="pres">
      <dgm:prSet presAssocID="{2CFB41EF-A1B1-4746-B417-5EF0F48975AF}" presName="Name37" presStyleLbl="parChTrans1D4" presStyleIdx="1" presStyleCnt="10"/>
      <dgm:spPr/>
    </dgm:pt>
    <dgm:pt modelId="{1B1085DB-E3B7-44A8-BB4E-3B4B4B6C3CA8}" type="pres">
      <dgm:prSet presAssocID="{EA510ECA-2D4E-42CD-83F3-E22812084294}" presName="hierRoot2" presStyleCnt="0">
        <dgm:presLayoutVars>
          <dgm:hierBranch val="init"/>
        </dgm:presLayoutVars>
      </dgm:prSet>
      <dgm:spPr/>
    </dgm:pt>
    <dgm:pt modelId="{FEF1333A-FFEB-4833-B9E6-71B3803A354E}" type="pres">
      <dgm:prSet presAssocID="{EA510ECA-2D4E-42CD-83F3-E22812084294}" presName="rootComposite" presStyleCnt="0"/>
      <dgm:spPr/>
    </dgm:pt>
    <dgm:pt modelId="{D1B8CDC0-35C3-4E1F-AC12-697EB3EC0941}" type="pres">
      <dgm:prSet presAssocID="{EA510ECA-2D4E-42CD-83F3-E22812084294}" presName="rootText" presStyleLbl="node4" presStyleIdx="1" presStyleCnt="10">
        <dgm:presLayoutVars>
          <dgm:chPref val="3"/>
        </dgm:presLayoutVars>
      </dgm:prSet>
      <dgm:spPr/>
    </dgm:pt>
    <dgm:pt modelId="{233AC421-13BD-4DE4-AA4A-3F9C8F810024}" type="pres">
      <dgm:prSet presAssocID="{EA510ECA-2D4E-42CD-83F3-E22812084294}" presName="rootConnector" presStyleCnt="0"/>
      <dgm:spPr/>
    </dgm:pt>
    <dgm:pt modelId="{76B7F0E8-8914-4BD7-ACD5-F0060D8F4302}" type="pres">
      <dgm:prSet presAssocID="{EA510ECA-2D4E-42CD-83F3-E22812084294}" presName="hierChild4" presStyleCnt="0"/>
      <dgm:spPr/>
    </dgm:pt>
    <dgm:pt modelId="{CB38A080-B9E7-468D-8C7D-2C55490AFB49}" type="pres">
      <dgm:prSet presAssocID="{EA510ECA-2D4E-42CD-83F3-E22812084294}" presName="hierChild5" presStyleCnt="0"/>
      <dgm:spPr/>
    </dgm:pt>
    <dgm:pt modelId="{A7309641-2A58-41EA-9E42-56812CF298ED}" type="pres">
      <dgm:prSet presAssocID="{12714FC6-8B41-47E5-91DD-F02D34D23B93}" presName="hierChild5" presStyleCnt="0"/>
      <dgm:spPr/>
    </dgm:pt>
    <dgm:pt modelId="{8D7C5BC7-15D7-4C37-9652-4E6241981AD9}" type="pres">
      <dgm:prSet presAssocID="{FA1ACF5D-E334-4E76-929F-93A16BFD7229}" presName="hierChild5" presStyleCnt="0"/>
      <dgm:spPr/>
    </dgm:pt>
    <dgm:pt modelId="{67E98DE9-2E2D-44AE-9C46-94D48327B1A5}" type="pres">
      <dgm:prSet presAssocID="{D294B988-40DE-4D47-AA73-CCC2B9A32DBA}" presName="hierChild5" presStyleCnt="0"/>
      <dgm:spPr/>
    </dgm:pt>
    <dgm:pt modelId="{F492B679-3C8C-4E72-95A8-8B81298826E7}" type="pres">
      <dgm:prSet presAssocID="{8D5FB264-0A5C-4C3A-85B7-453D9BD837DF}" presName="Name37" presStyleLbl="parChTrans1D2" presStyleIdx="1" presStyleCnt="6"/>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5">
        <dgm:presLayoutVars>
          <dgm:chPref val="3"/>
        </dgm:presLayoutVars>
      </dgm:prSet>
      <dgm:spPr/>
    </dgm:pt>
    <dgm:pt modelId="{6238C53E-A961-488B-8FBD-6EC13507B069}" type="pres">
      <dgm:prSet presAssocID="{4EC42421-831D-4CD3-8215-2AF4300F9C01}" presName="rootConnector" presStyleCnt="0"/>
      <dgm:spPr/>
    </dgm:pt>
    <dgm:pt modelId="{A9C46FD3-3BE9-4E6E-BFF6-B0B42B13F857}" type="pres">
      <dgm:prSet presAssocID="{4EC42421-831D-4CD3-8215-2AF4300F9C01}" presName="hierChild4" presStyleCnt="0"/>
      <dgm:spPr/>
    </dgm:pt>
    <dgm:pt modelId="{AB886345-0A67-4F75-BF96-2F16A79092F6}" type="pres">
      <dgm:prSet presAssocID="{ABFE0494-1664-4C06-A17F-136E078D6625}" presName="Name37" presStyleLbl="parChTrans1D3" presStyleIdx="1" presStyleCnt="5"/>
      <dgm:spPr/>
    </dgm:pt>
    <dgm:pt modelId="{E8EF84F8-FF3F-4A4F-B3E1-DAA102DA0C5C}" type="pres">
      <dgm:prSet presAssocID="{4CFBBF20-9652-433A-B0D4-2E7E6831CCA1}" presName="hierRoot2" presStyleCnt="0">
        <dgm:presLayoutVars>
          <dgm:hierBranch val="init"/>
        </dgm:presLayoutVars>
      </dgm:prSet>
      <dgm:spPr/>
    </dgm:pt>
    <dgm:pt modelId="{C8646148-5252-439D-A2EE-B6FA1BF40A07}" type="pres">
      <dgm:prSet presAssocID="{4CFBBF20-9652-433A-B0D4-2E7E6831CCA1}" presName="rootComposite" presStyleCnt="0"/>
      <dgm:spPr/>
    </dgm:pt>
    <dgm:pt modelId="{DD8E3A6D-5D21-4E33-9A88-A8B029A1D40D}" type="pres">
      <dgm:prSet presAssocID="{4CFBBF20-9652-433A-B0D4-2E7E6831CCA1}" presName="rootText" presStyleLbl="node3" presStyleIdx="1" presStyleCnt="5">
        <dgm:presLayoutVars>
          <dgm:chPref val="3"/>
        </dgm:presLayoutVars>
      </dgm:prSet>
      <dgm:spPr/>
    </dgm:pt>
    <dgm:pt modelId="{A69B6349-BDFF-43FA-B955-9FC8E637C61D}" type="pres">
      <dgm:prSet presAssocID="{4CFBBF20-9652-433A-B0D4-2E7E6831CCA1}" presName="rootConnector" presStyleCnt="0"/>
      <dgm:spPr/>
    </dgm:pt>
    <dgm:pt modelId="{6C321B40-7A4B-40BA-9F41-2477392BF525}" type="pres">
      <dgm:prSet presAssocID="{4CFBBF20-9652-433A-B0D4-2E7E6831CCA1}" presName="hierChild4" presStyleCnt="0"/>
      <dgm:spPr/>
    </dgm:pt>
    <dgm:pt modelId="{1E644B09-F87C-4B5D-9867-BCB4EE20B936}" type="pres">
      <dgm:prSet presAssocID="{42518184-A57F-4315-A457-BDDA39DC36BF}" presName="Name37" presStyleLbl="parChTrans1D4" presStyleIdx="2" presStyleCnt="10"/>
      <dgm:spPr/>
    </dgm:pt>
    <dgm:pt modelId="{7DA6802B-239B-44F0-B014-3524ECA3F61B}" type="pres">
      <dgm:prSet presAssocID="{759F7BE6-05B4-433C-B771-67BA99C24A64}" presName="hierRoot2" presStyleCnt="0">
        <dgm:presLayoutVars>
          <dgm:hierBranch val="init"/>
        </dgm:presLayoutVars>
      </dgm:prSet>
      <dgm:spPr/>
    </dgm:pt>
    <dgm:pt modelId="{CC78239A-BE75-4ECA-939E-4A3FB33A78DF}" type="pres">
      <dgm:prSet presAssocID="{759F7BE6-05B4-433C-B771-67BA99C24A64}" presName="rootComposite" presStyleCnt="0"/>
      <dgm:spPr/>
    </dgm:pt>
    <dgm:pt modelId="{6B67EF0A-F5C1-4675-BE74-04969888D70F}" type="pres">
      <dgm:prSet presAssocID="{759F7BE6-05B4-433C-B771-67BA99C24A64}" presName="rootText" presStyleLbl="node4" presStyleIdx="2" presStyleCnt="10">
        <dgm:presLayoutVars>
          <dgm:chPref val="3"/>
        </dgm:presLayoutVars>
      </dgm:prSet>
      <dgm:spPr/>
    </dgm:pt>
    <dgm:pt modelId="{1CD3B3E8-0C15-4B8A-AE7C-0252C95A6863}" type="pres">
      <dgm:prSet presAssocID="{759F7BE6-05B4-433C-B771-67BA99C24A64}" presName="rootConnector" presStyleCnt="0"/>
      <dgm:spPr/>
    </dgm:pt>
    <dgm:pt modelId="{BF5D8D70-E59A-4759-BAA0-BE3C70434E5A}" type="pres">
      <dgm:prSet presAssocID="{759F7BE6-05B4-433C-B771-67BA99C24A64}" presName="hierChild4" presStyleCnt="0"/>
      <dgm:spPr/>
    </dgm:pt>
    <dgm:pt modelId="{9511ECBF-4466-4C35-BCE4-574B13024BC8}" type="pres">
      <dgm:prSet presAssocID="{10772179-DAB4-441B-B828-79B374F08EF5}" presName="Name37" presStyleLbl="parChTrans1D4" presStyleIdx="3" presStyleCnt="10"/>
      <dgm:spPr/>
    </dgm:pt>
    <dgm:pt modelId="{3A6B34DB-0AF5-4B81-AEFA-AA490A234F05}" type="pres">
      <dgm:prSet presAssocID="{54184837-28E7-4D69-BA13-7AF657B9688D}" presName="hierRoot2" presStyleCnt="0">
        <dgm:presLayoutVars>
          <dgm:hierBranch val="init"/>
        </dgm:presLayoutVars>
      </dgm:prSet>
      <dgm:spPr/>
    </dgm:pt>
    <dgm:pt modelId="{598EBEB3-0FA2-4FFC-8892-9BBBAA489166}" type="pres">
      <dgm:prSet presAssocID="{54184837-28E7-4D69-BA13-7AF657B9688D}" presName="rootComposite" presStyleCnt="0"/>
      <dgm:spPr/>
    </dgm:pt>
    <dgm:pt modelId="{874156EA-5795-44B9-8D52-D2716695DAB2}" type="pres">
      <dgm:prSet presAssocID="{54184837-28E7-4D69-BA13-7AF657B9688D}" presName="rootText" presStyleLbl="node4" presStyleIdx="3" presStyleCnt="10">
        <dgm:presLayoutVars>
          <dgm:chPref val="3"/>
        </dgm:presLayoutVars>
      </dgm:prSet>
      <dgm:spPr/>
    </dgm:pt>
    <dgm:pt modelId="{1A6DEAA1-6CD3-49F3-A804-D42A1BCB1AC0}" type="pres">
      <dgm:prSet presAssocID="{54184837-28E7-4D69-BA13-7AF657B9688D}" presName="rootConnector" presStyleCnt="0"/>
      <dgm:spPr/>
    </dgm:pt>
    <dgm:pt modelId="{66D964CF-FF2E-48F2-B241-54397A9DC4C4}" type="pres">
      <dgm:prSet presAssocID="{54184837-28E7-4D69-BA13-7AF657B9688D}" presName="hierChild4" presStyleCnt="0"/>
      <dgm:spPr/>
    </dgm:pt>
    <dgm:pt modelId="{EF2C0BF4-3120-4F62-B6F3-15B451B53F6D}" type="pres">
      <dgm:prSet presAssocID="{54184837-28E7-4D69-BA13-7AF657B9688D}" presName="hierChild5" presStyleCnt="0"/>
      <dgm:spPr/>
    </dgm:pt>
    <dgm:pt modelId="{67AA233B-6ABA-4298-886D-3635A5E768AD}" type="pres">
      <dgm:prSet presAssocID="{759F7BE6-05B4-433C-B771-67BA99C24A64}" presName="hierChild5" presStyleCnt="0"/>
      <dgm:spPr/>
    </dgm:pt>
    <dgm:pt modelId="{38BF7E2F-4E69-4216-A409-9C8D3A0189B3}" type="pres">
      <dgm:prSet presAssocID="{4CFBBF20-9652-433A-B0D4-2E7E6831CCA1}" presName="hierChild5"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6"/>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2" presStyleCnt="5">
        <dgm:presLayoutVars>
          <dgm:chPref val="3"/>
        </dgm:presLayoutVars>
      </dgm:prSet>
      <dgm:spPr/>
    </dgm:pt>
    <dgm:pt modelId="{5667CB49-EC34-46BC-AD2D-72F3BD95D049}" type="pres">
      <dgm:prSet presAssocID="{CF717C8A-B40B-4AFF-BF49-65ABB7DF8190}" presName="rootConnector" presStyleCnt="0"/>
      <dgm:spPr/>
    </dgm:pt>
    <dgm:pt modelId="{EB3A10DA-2FA4-4DAD-8341-8078D7F83716}" type="pres">
      <dgm:prSet presAssocID="{CF717C8A-B40B-4AFF-BF49-65ABB7DF8190}" presName="hierChild4" presStyleCnt="0"/>
      <dgm:spPr/>
    </dgm:pt>
    <dgm:pt modelId="{7760EC40-4953-43DD-BF92-0AEF20B5E647}" type="pres">
      <dgm:prSet presAssocID="{C905E3AB-AD43-4BDE-A6F2-661B53FD63CB}" presName="Name37" presStyleLbl="parChTrans1D3" presStyleIdx="2" presStyleCnt="5"/>
      <dgm:spPr/>
    </dgm:pt>
    <dgm:pt modelId="{2065001B-30D1-4CA7-A70D-62D13832965E}" type="pres">
      <dgm:prSet presAssocID="{B7F33058-D7A6-4AB6-97D3-C6A736F793DE}" presName="hierRoot2" presStyleCnt="0">
        <dgm:presLayoutVars>
          <dgm:hierBranch val="init"/>
        </dgm:presLayoutVars>
      </dgm:prSet>
      <dgm:spPr/>
    </dgm:pt>
    <dgm:pt modelId="{E6B81CDD-5560-482F-AAB4-7BFE5CDBC50B}" type="pres">
      <dgm:prSet presAssocID="{B7F33058-D7A6-4AB6-97D3-C6A736F793DE}" presName="rootComposite" presStyleCnt="0"/>
      <dgm:spPr/>
    </dgm:pt>
    <dgm:pt modelId="{96A92F59-CA1A-476B-8496-05F647CA133C}" type="pres">
      <dgm:prSet presAssocID="{B7F33058-D7A6-4AB6-97D3-C6A736F793DE}" presName="rootText" presStyleLbl="node3" presStyleIdx="2" presStyleCnt="5">
        <dgm:presLayoutVars>
          <dgm:chPref val="3"/>
        </dgm:presLayoutVars>
      </dgm:prSet>
      <dgm:spPr/>
    </dgm:pt>
    <dgm:pt modelId="{77964547-C883-4F4F-A48A-157488027893}" type="pres">
      <dgm:prSet presAssocID="{B7F33058-D7A6-4AB6-97D3-C6A736F793DE}" presName="rootConnector" presStyleCnt="0"/>
      <dgm:spPr/>
    </dgm:pt>
    <dgm:pt modelId="{B60B2E24-7B38-42B7-B984-F6C516C63CC3}" type="pres">
      <dgm:prSet presAssocID="{B7F33058-D7A6-4AB6-97D3-C6A736F793DE}" presName="hierChild4" presStyleCnt="0"/>
      <dgm:spPr/>
    </dgm:pt>
    <dgm:pt modelId="{3ECE501A-F514-4A7D-A4B7-06C7D7436A73}" type="pres">
      <dgm:prSet presAssocID="{6DD88691-047B-4A30-8EE9-6F18E2933A69}" presName="Name37" presStyleLbl="parChTrans1D4" presStyleIdx="4" presStyleCnt="10"/>
      <dgm:spPr/>
    </dgm:pt>
    <dgm:pt modelId="{FFDBDD43-FE28-4556-AAC8-12C18EED38EE}" type="pres">
      <dgm:prSet presAssocID="{554C76EA-8689-49CC-B23C-8880CA8F053E}" presName="hierRoot2" presStyleCnt="0">
        <dgm:presLayoutVars>
          <dgm:hierBranch val="init"/>
        </dgm:presLayoutVars>
      </dgm:prSet>
      <dgm:spPr/>
    </dgm:pt>
    <dgm:pt modelId="{B04F300E-A02C-463D-A826-03CBB25A3C33}" type="pres">
      <dgm:prSet presAssocID="{554C76EA-8689-49CC-B23C-8880CA8F053E}" presName="rootComposite" presStyleCnt="0"/>
      <dgm:spPr/>
    </dgm:pt>
    <dgm:pt modelId="{FE08FB99-5751-499C-953C-7EEAC674C9DF}" type="pres">
      <dgm:prSet presAssocID="{554C76EA-8689-49CC-B23C-8880CA8F053E}" presName="rootText" presStyleLbl="node4" presStyleIdx="4" presStyleCnt="10">
        <dgm:presLayoutVars>
          <dgm:chPref val="3"/>
        </dgm:presLayoutVars>
      </dgm:prSet>
      <dgm:spPr/>
    </dgm:pt>
    <dgm:pt modelId="{7E61D8C4-FEED-4A49-94BE-58A3202016C5}" type="pres">
      <dgm:prSet presAssocID="{554C76EA-8689-49CC-B23C-8880CA8F053E}" presName="rootConnector" presStyleCnt="0"/>
      <dgm:spPr/>
    </dgm:pt>
    <dgm:pt modelId="{BE14AC84-D713-4626-A2F3-77C8EEE7AD57}" type="pres">
      <dgm:prSet presAssocID="{554C76EA-8689-49CC-B23C-8880CA8F053E}" presName="hierChild4" presStyleCnt="0"/>
      <dgm:spPr/>
    </dgm:pt>
    <dgm:pt modelId="{2B778389-7BC0-48EB-9DBD-4641D0BD544A}" type="pres">
      <dgm:prSet presAssocID="{4AE6C802-AB4B-4E47-827D-B31E8E9B9EDF}" presName="Name37" presStyleLbl="parChTrans1D4" presStyleIdx="5" presStyleCnt="10"/>
      <dgm:spPr/>
    </dgm:pt>
    <dgm:pt modelId="{B5754BFD-9831-4B8D-908D-3C0E7BD216C7}" type="pres">
      <dgm:prSet presAssocID="{801E71A0-6B84-4C6A-9B23-E77787901D7A}" presName="hierRoot2" presStyleCnt="0">
        <dgm:presLayoutVars>
          <dgm:hierBranch val="init"/>
        </dgm:presLayoutVars>
      </dgm:prSet>
      <dgm:spPr/>
    </dgm:pt>
    <dgm:pt modelId="{2FD1BA6C-E5CD-4A99-B609-7684B83F57B8}" type="pres">
      <dgm:prSet presAssocID="{801E71A0-6B84-4C6A-9B23-E77787901D7A}" presName="rootComposite" presStyleCnt="0"/>
      <dgm:spPr/>
    </dgm:pt>
    <dgm:pt modelId="{5981FF01-7E73-465A-937C-426AB6DD8918}" type="pres">
      <dgm:prSet presAssocID="{801E71A0-6B84-4C6A-9B23-E77787901D7A}" presName="rootText" presStyleLbl="node4" presStyleIdx="5" presStyleCnt="10">
        <dgm:presLayoutVars>
          <dgm:chPref val="3"/>
        </dgm:presLayoutVars>
      </dgm:prSet>
      <dgm:spPr/>
    </dgm:pt>
    <dgm:pt modelId="{9744C995-60F7-4777-BC4C-6DA70CE7B50E}" type="pres">
      <dgm:prSet presAssocID="{801E71A0-6B84-4C6A-9B23-E77787901D7A}" presName="rootConnector" presStyleCnt="0"/>
      <dgm:spPr/>
    </dgm:pt>
    <dgm:pt modelId="{F5257AF0-2259-4D9A-B38F-DEE9DC09025B}" type="pres">
      <dgm:prSet presAssocID="{801E71A0-6B84-4C6A-9B23-E77787901D7A}" presName="hierChild4" presStyleCnt="0"/>
      <dgm:spPr/>
    </dgm:pt>
    <dgm:pt modelId="{C734CA56-BD82-46CD-A673-19F52A3BCEEF}" type="pres">
      <dgm:prSet presAssocID="{801E71A0-6B84-4C6A-9B23-E77787901D7A}" presName="hierChild5" presStyleCnt="0"/>
      <dgm:spPr/>
    </dgm:pt>
    <dgm:pt modelId="{4D4C7B17-DD3F-4F56-A189-CD321653A34D}" type="pres">
      <dgm:prSet presAssocID="{554C76EA-8689-49CC-B23C-8880CA8F053E}" presName="hierChild5" presStyleCnt="0"/>
      <dgm:spPr/>
    </dgm:pt>
    <dgm:pt modelId="{838B1F0E-67DF-4F90-82B7-64F5BAC57407}" type="pres">
      <dgm:prSet presAssocID="{B7F33058-D7A6-4AB6-97D3-C6A736F793DE}" presName="hierChild5" presStyleCnt="0"/>
      <dgm:spPr/>
    </dgm:pt>
    <dgm:pt modelId="{B05C5608-85C8-433E-A928-1755312B673B}" type="pres">
      <dgm:prSet presAssocID="{CF717C8A-B40B-4AFF-BF49-65ABB7DF8190}" presName="hierChild5" presStyleCnt="0"/>
      <dgm:spPr/>
    </dgm:pt>
    <dgm:pt modelId="{66462281-9AA6-44A2-9A0F-A88B9F31EFC2}" type="pres">
      <dgm:prSet presAssocID="{D61B8D7D-FBD7-469C-A607-9F3D14E0BFB6}" presName="Name37" presStyleLbl="parChTrans1D2" presStyleIdx="3" presStyleCnt="6"/>
      <dgm:spPr/>
    </dgm:pt>
    <dgm:pt modelId="{501DEFAB-748C-460A-9BCA-D59742A4BFD2}" type="pres">
      <dgm:prSet presAssocID="{274B4BC2-A0B1-4629-9B9C-ED453832FB23}" presName="hierRoot2" presStyleCnt="0">
        <dgm:presLayoutVars>
          <dgm:hierBranch val="init"/>
        </dgm:presLayoutVars>
      </dgm:prSet>
      <dgm:spPr/>
    </dgm:pt>
    <dgm:pt modelId="{7E642633-D44B-467A-847D-5C21651575E9}" type="pres">
      <dgm:prSet presAssocID="{274B4BC2-A0B1-4629-9B9C-ED453832FB23}" presName="rootComposite" presStyleCnt="0"/>
      <dgm:spPr/>
    </dgm:pt>
    <dgm:pt modelId="{DF1B6EB4-9D40-46A6-BD49-10EBD049141F}" type="pres">
      <dgm:prSet presAssocID="{274B4BC2-A0B1-4629-9B9C-ED453832FB23}" presName="rootText" presStyleLbl="node2" presStyleIdx="3" presStyleCnt="5">
        <dgm:presLayoutVars>
          <dgm:chPref val="3"/>
        </dgm:presLayoutVars>
      </dgm:prSet>
      <dgm:spPr/>
    </dgm:pt>
    <dgm:pt modelId="{B7946499-6371-4AC6-AAC9-CD4ED11925CD}" type="pres">
      <dgm:prSet presAssocID="{274B4BC2-A0B1-4629-9B9C-ED453832FB23}" presName="rootConnector" presStyleCnt="0"/>
      <dgm:spPr/>
    </dgm:pt>
    <dgm:pt modelId="{F6B1CA92-D680-4CC7-9542-99A9A510DD5C}" type="pres">
      <dgm:prSet presAssocID="{274B4BC2-A0B1-4629-9B9C-ED453832FB23}" presName="hierChild4" presStyleCnt="0"/>
      <dgm:spPr/>
    </dgm:pt>
    <dgm:pt modelId="{54EF84EA-6B0F-47F4-A0CD-92C98C99D8C4}" type="pres">
      <dgm:prSet presAssocID="{3DE89CCC-70B4-45BF-81AB-823E81E49EC8}" presName="Name37" presStyleLbl="parChTrans1D3" presStyleIdx="3" presStyleCnt="5"/>
      <dgm:spPr/>
    </dgm:pt>
    <dgm:pt modelId="{6A666C7D-D358-46E2-ACC8-7E9FE690330D}" type="pres">
      <dgm:prSet presAssocID="{FAEAA18E-8AAE-4CF1-9E18-941EB819846F}" presName="hierRoot2" presStyleCnt="0">
        <dgm:presLayoutVars>
          <dgm:hierBranch val="init"/>
        </dgm:presLayoutVars>
      </dgm:prSet>
      <dgm:spPr/>
    </dgm:pt>
    <dgm:pt modelId="{CD567575-81F0-4409-8A02-75B745DD2806}" type="pres">
      <dgm:prSet presAssocID="{FAEAA18E-8AAE-4CF1-9E18-941EB819846F}" presName="rootComposite" presStyleCnt="0"/>
      <dgm:spPr/>
    </dgm:pt>
    <dgm:pt modelId="{0F1C4CB9-A310-46CA-A4D2-53F9F53B75DD}" type="pres">
      <dgm:prSet presAssocID="{FAEAA18E-8AAE-4CF1-9E18-941EB819846F}" presName="rootText" presStyleLbl="node3" presStyleIdx="3" presStyleCnt="5">
        <dgm:presLayoutVars>
          <dgm:chPref val="3"/>
        </dgm:presLayoutVars>
      </dgm:prSet>
      <dgm:spPr/>
    </dgm:pt>
    <dgm:pt modelId="{C0F887BE-5AC3-4A29-90D7-8402B8FB7283}" type="pres">
      <dgm:prSet presAssocID="{FAEAA18E-8AAE-4CF1-9E18-941EB819846F}" presName="rootConnector" presStyleCnt="0"/>
      <dgm:spPr/>
    </dgm:pt>
    <dgm:pt modelId="{EBC68CEE-F9E1-47FD-96AC-CC3EE8BAD494}" type="pres">
      <dgm:prSet presAssocID="{FAEAA18E-8AAE-4CF1-9E18-941EB819846F}" presName="hierChild4" presStyleCnt="0"/>
      <dgm:spPr/>
    </dgm:pt>
    <dgm:pt modelId="{73B4ECCF-9CE5-4E6D-82B1-042B4C613EB5}" type="pres">
      <dgm:prSet presAssocID="{4D941941-6838-4243-8668-103089C7EB5D}" presName="Name37" presStyleLbl="parChTrans1D4" presStyleIdx="6" presStyleCnt="10"/>
      <dgm:spPr/>
    </dgm:pt>
    <dgm:pt modelId="{CB8FFAA4-7974-4AA5-BF92-2B87B484B603}" type="pres">
      <dgm:prSet presAssocID="{A1A97A9D-1583-456D-B79A-7E365EAED69E}" presName="hierRoot2" presStyleCnt="0">
        <dgm:presLayoutVars>
          <dgm:hierBranch val="init"/>
        </dgm:presLayoutVars>
      </dgm:prSet>
      <dgm:spPr/>
    </dgm:pt>
    <dgm:pt modelId="{C689A818-BD1B-446B-ACC9-4409081B3EF5}" type="pres">
      <dgm:prSet presAssocID="{A1A97A9D-1583-456D-B79A-7E365EAED69E}" presName="rootComposite" presStyleCnt="0"/>
      <dgm:spPr/>
    </dgm:pt>
    <dgm:pt modelId="{70461A2C-1C29-47B5-8A0D-1C3A5A510F5A}" type="pres">
      <dgm:prSet presAssocID="{A1A97A9D-1583-456D-B79A-7E365EAED69E}" presName="rootText" presStyleLbl="node4" presStyleIdx="6" presStyleCnt="10">
        <dgm:presLayoutVars>
          <dgm:chPref val="3"/>
        </dgm:presLayoutVars>
      </dgm:prSet>
      <dgm:spPr/>
    </dgm:pt>
    <dgm:pt modelId="{C5337BF9-3795-40A2-8BC1-571E442956EE}" type="pres">
      <dgm:prSet presAssocID="{A1A97A9D-1583-456D-B79A-7E365EAED69E}" presName="rootConnector" presStyleCnt="0"/>
      <dgm:spPr/>
    </dgm:pt>
    <dgm:pt modelId="{0FE7CBFD-F48B-467C-89CA-5832EC5A15C8}" type="pres">
      <dgm:prSet presAssocID="{A1A97A9D-1583-456D-B79A-7E365EAED69E}" presName="hierChild4" presStyleCnt="0"/>
      <dgm:spPr/>
    </dgm:pt>
    <dgm:pt modelId="{E33EC8AA-2A46-411C-B24F-F572AF2DB2C4}" type="pres">
      <dgm:prSet presAssocID="{9D757211-69B3-4953-A25F-86FF6D4A9644}" presName="Name37" presStyleLbl="parChTrans1D4" presStyleIdx="7" presStyleCnt="10"/>
      <dgm:spPr/>
    </dgm:pt>
    <dgm:pt modelId="{28BD85B1-8F53-49DA-8C65-83F9EF0FFD89}" type="pres">
      <dgm:prSet presAssocID="{E2FEA8B6-1E5B-4499-83CC-2922F712CCA1}" presName="hierRoot2" presStyleCnt="0">
        <dgm:presLayoutVars>
          <dgm:hierBranch val="init"/>
        </dgm:presLayoutVars>
      </dgm:prSet>
      <dgm:spPr/>
    </dgm:pt>
    <dgm:pt modelId="{80626D17-96D7-48DA-AC5A-2E27213B0A1A}" type="pres">
      <dgm:prSet presAssocID="{E2FEA8B6-1E5B-4499-83CC-2922F712CCA1}" presName="rootComposite" presStyleCnt="0"/>
      <dgm:spPr/>
    </dgm:pt>
    <dgm:pt modelId="{2B5B05D4-AA38-480C-A52E-EAA69599C37A}" type="pres">
      <dgm:prSet presAssocID="{E2FEA8B6-1E5B-4499-83CC-2922F712CCA1}" presName="rootText" presStyleLbl="node4" presStyleIdx="7" presStyleCnt="10">
        <dgm:presLayoutVars>
          <dgm:chPref val="3"/>
        </dgm:presLayoutVars>
      </dgm:prSet>
      <dgm:spPr/>
    </dgm:pt>
    <dgm:pt modelId="{5B25ED21-62E2-4FD8-B0C8-5BB7558E8BB3}" type="pres">
      <dgm:prSet presAssocID="{E2FEA8B6-1E5B-4499-83CC-2922F712CCA1}" presName="rootConnector" presStyleCnt="0"/>
      <dgm:spPr/>
    </dgm:pt>
    <dgm:pt modelId="{99AB8024-A554-45D2-A297-6AA026553BC2}" type="pres">
      <dgm:prSet presAssocID="{E2FEA8B6-1E5B-4499-83CC-2922F712CCA1}" presName="hierChild4" presStyleCnt="0"/>
      <dgm:spPr/>
    </dgm:pt>
    <dgm:pt modelId="{ADF5A5B9-49AC-4C5F-BA36-B7223C1FCF58}" type="pres">
      <dgm:prSet presAssocID="{E2FEA8B6-1E5B-4499-83CC-2922F712CCA1}" presName="hierChild5" presStyleCnt="0"/>
      <dgm:spPr/>
    </dgm:pt>
    <dgm:pt modelId="{B3D16168-60AC-46F1-9E0B-E01F4E3C10DA}" type="pres">
      <dgm:prSet presAssocID="{A1A97A9D-1583-456D-B79A-7E365EAED69E}" presName="hierChild5" presStyleCnt="0"/>
      <dgm:spPr/>
    </dgm:pt>
    <dgm:pt modelId="{46EF7E1E-52ED-4E81-AD3D-8DB3DA328E0B}" type="pres">
      <dgm:prSet presAssocID="{FAEAA18E-8AAE-4CF1-9E18-941EB819846F}" presName="hierChild5" presStyleCnt="0"/>
      <dgm:spPr/>
    </dgm:pt>
    <dgm:pt modelId="{79705330-CAF3-4360-90BF-847BEF540FF1}" type="pres">
      <dgm:prSet presAssocID="{274B4BC2-A0B1-4629-9B9C-ED453832FB23}" presName="hierChild5" presStyleCnt="0"/>
      <dgm:spPr/>
    </dgm:pt>
    <dgm:pt modelId="{1FD279D0-6C85-4542-948D-3DA90CBE183E}" type="pres">
      <dgm:prSet presAssocID="{02155FCC-A060-4425-8E58-1C235EB5F6FE}" presName="Name37" presStyleLbl="parChTrans1D2" presStyleIdx="4" presStyleCnt="6"/>
      <dgm:spPr/>
    </dgm:pt>
    <dgm:pt modelId="{97E75A4C-E3FB-4AEE-AB4E-00606BF68585}" type="pres">
      <dgm:prSet presAssocID="{6F906E06-BD5F-4CAB-AC69-8F2583AAA9E3}" presName="hierRoot2" presStyleCnt="0">
        <dgm:presLayoutVars>
          <dgm:hierBranch val="init"/>
        </dgm:presLayoutVars>
      </dgm:prSet>
      <dgm:spPr/>
    </dgm:pt>
    <dgm:pt modelId="{B8DC45FA-C619-46A3-9578-316B84F674F2}" type="pres">
      <dgm:prSet presAssocID="{6F906E06-BD5F-4CAB-AC69-8F2583AAA9E3}" presName="rootComposite" presStyleCnt="0"/>
      <dgm:spPr/>
    </dgm:pt>
    <dgm:pt modelId="{C6AC1206-5ECE-4505-8801-DCECEACB6800}" type="pres">
      <dgm:prSet presAssocID="{6F906E06-BD5F-4CAB-AC69-8F2583AAA9E3}" presName="rootText" presStyleLbl="node2" presStyleIdx="4" presStyleCnt="5">
        <dgm:presLayoutVars>
          <dgm:chPref val="3"/>
        </dgm:presLayoutVars>
      </dgm:prSet>
      <dgm:spPr/>
    </dgm:pt>
    <dgm:pt modelId="{CDFA27DA-8DED-4A39-869A-CADD2944D670}" type="pres">
      <dgm:prSet presAssocID="{6F906E06-BD5F-4CAB-AC69-8F2583AAA9E3}" presName="rootConnector" presStyleCnt="0"/>
      <dgm:spPr/>
    </dgm:pt>
    <dgm:pt modelId="{FC68E385-CC43-48CF-8B65-9820D38E0428}" type="pres">
      <dgm:prSet presAssocID="{6F906E06-BD5F-4CAB-AC69-8F2583AAA9E3}" presName="hierChild4" presStyleCnt="0"/>
      <dgm:spPr/>
    </dgm:pt>
    <dgm:pt modelId="{8F3FE084-0B32-4FA3-BBFA-FD71C6093FFE}" type="pres">
      <dgm:prSet presAssocID="{02243983-B2C7-4AB8-B615-E3E8C65A947B}" presName="Name37" presStyleLbl="parChTrans1D3" presStyleIdx="4" presStyleCnt="5"/>
      <dgm:spPr/>
    </dgm:pt>
    <dgm:pt modelId="{0F0F1FDB-3E8C-4159-99F1-00D93FFE59DA}" type="pres">
      <dgm:prSet presAssocID="{38DBD61E-2C85-46E3-87D5-8354DA792260}" presName="hierRoot2" presStyleCnt="0">
        <dgm:presLayoutVars>
          <dgm:hierBranch val="init"/>
        </dgm:presLayoutVars>
      </dgm:prSet>
      <dgm:spPr/>
    </dgm:pt>
    <dgm:pt modelId="{29BFAE16-CF79-4812-BCB3-899E82CBDC85}" type="pres">
      <dgm:prSet presAssocID="{38DBD61E-2C85-46E3-87D5-8354DA792260}" presName="rootComposite" presStyleCnt="0"/>
      <dgm:spPr/>
    </dgm:pt>
    <dgm:pt modelId="{8ED5C69D-08A6-4AC5-ACE6-F4137083D6A9}" type="pres">
      <dgm:prSet presAssocID="{38DBD61E-2C85-46E3-87D5-8354DA792260}" presName="rootText" presStyleLbl="node3" presStyleIdx="4" presStyleCnt="5">
        <dgm:presLayoutVars>
          <dgm:chPref val="3"/>
        </dgm:presLayoutVars>
      </dgm:prSet>
      <dgm:spPr/>
    </dgm:pt>
    <dgm:pt modelId="{D1436BAB-10AE-43EA-92F0-D6A351F94038}" type="pres">
      <dgm:prSet presAssocID="{38DBD61E-2C85-46E3-87D5-8354DA792260}" presName="rootConnector" presStyleCnt="0"/>
      <dgm:spPr/>
    </dgm:pt>
    <dgm:pt modelId="{327A642D-565E-4801-B95B-A9FB32D8131A}" type="pres">
      <dgm:prSet presAssocID="{38DBD61E-2C85-46E3-87D5-8354DA792260}" presName="hierChild4" presStyleCnt="0"/>
      <dgm:spPr/>
    </dgm:pt>
    <dgm:pt modelId="{34089589-32E5-41E7-ACEE-FE2110618008}" type="pres">
      <dgm:prSet presAssocID="{9905BE30-C0A3-4ABA-BB8A-599952C698A4}" presName="Name37" presStyleLbl="parChTrans1D4" presStyleIdx="8" presStyleCnt="10"/>
      <dgm:spPr/>
    </dgm:pt>
    <dgm:pt modelId="{3AB3F0AA-80FA-4A98-93C7-170267262EA9}" type="pres">
      <dgm:prSet presAssocID="{CF02C614-A3BA-4C78-83CD-8B0F219F8E89}" presName="hierRoot2" presStyleCnt="0">
        <dgm:presLayoutVars>
          <dgm:hierBranch val="init"/>
        </dgm:presLayoutVars>
      </dgm:prSet>
      <dgm:spPr/>
    </dgm:pt>
    <dgm:pt modelId="{019B5ACF-C0F4-4EF9-8354-BAA2C0B13E4D}" type="pres">
      <dgm:prSet presAssocID="{CF02C614-A3BA-4C78-83CD-8B0F219F8E89}" presName="rootComposite" presStyleCnt="0"/>
      <dgm:spPr/>
    </dgm:pt>
    <dgm:pt modelId="{AB45908D-15C8-47A9-A2F6-8C8441B35026}" type="pres">
      <dgm:prSet presAssocID="{CF02C614-A3BA-4C78-83CD-8B0F219F8E89}" presName="rootText" presStyleLbl="node4" presStyleIdx="8" presStyleCnt="10">
        <dgm:presLayoutVars>
          <dgm:chPref val="3"/>
        </dgm:presLayoutVars>
      </dgm:prSet>
      <dgm:spPr/>
    </dgm:pt>
    <dgm:pt modelId="{586AA861-D9D2-4CBB-A8D4-3F14CFF7A6B0}" type="pres">
      <dgm:prSet presAssocID="{CF02C614-A3BA-4C78-83CD-8B0F219F8E89}" presName="rootConnector" presStyleCnt="0"/>
      <dgm:spPr/>
    </dgm:pt>
    <dgm:pt modelId="{C2B63B8C-2D74-4F79-AE7D-5B52BC0FEE8E}" type="pres">
      <dgm:prSet presAssocID="{CF02C614-A3BA-4C78-83CD-8B0F219F8E89}" presName="hierChild4" presStyleCnt="0"/>
      <dgm:spPr/>
    </dgm:pt>
    <dgm:pt modelId="{817072D3-73A1-4ADF-8B2B-88319CF6CD98}" type="pres">
      <dgm:prSet presAssocID="{ACD7742E-D215-437E-8C81-3B36B084349E}" presName="Name37" presStyleLbl="parChTrans1D4" presStyleIdx="9" presStyleCnt="10"/>
      <dgm:spPr/>
    </dgm:pt>
    <dgm:pt modelId="{A6CB3030-1EAC-4EBD-8031-9B7B704EDBB3}" type="pres">
      <dgm:prSet presAssocID="{38F66C84-6B5B-4F25-886F-A335AAFC0970}" presName="hierRoot2" presStyleCnt="0">
        <dgm:presLayoutVars>
          <dgm:hierBranch val="init"/>
        </dgm:presLayoutVars>
      </dgm:prSet>
      <dgm:spPr/>
    </dgm:pt>
    <dgm:pt modelId="{DB3358F3-B764-40A1-B9CF-11135A966967}" type="pres">
      <dgm:prSet presAssocID="{38F66C84-6B5B-4F25-886F-A335AAFC0970}" presName="rootComposite" presStyleCnt="0"/>
      <dgm:spPr/>
    </dgm:pt>
    <dgm:pt modelId="{9B5A9E32-3A65-45CE-B1D9-FF5A749FD26F}" type="pres">
      <dgm:prSet presAssocID="{38F66C84-6B5B-4F25-886F-A335AAFC0970}" presName="rootText" presStyleLbl="node4" presStyleIdx="9" presStyleCnt="10" custScaleX="108003" custScaleY="133600">
        <dgm:presLayoutVars>
          <dgm:chPref val="3"/>
        </dgm:presLayoutVars>
      </dgm:prSet>
      <dgm:spPr/>
    </dgm:pt>
    <dgm:pt modelId="{AC5A0D97-FF54-48A5-9980-4D27F9861E20}" type="pres">
      <dgm:prSet presAssocID="{38F66C84-6B5B-4F25-886F-A335AAFC0970}" presName="rootConnector" presStyleCnt="0"/>
      <dgm:spPr/>
    </dgm:pt>
    <dgm:pt modelId="{B32B769B-F9FE-42EC-8A6C-1301D3E1CF31}" type="pres">
      <dgm:prSet presAssocID="{38F66C84-6B5B-4F25-886F-A335AAFC0970}" presName="hierChild4" presStyleCnt="0"/>
      <dgm:spPr/>
    </dgm:pt>
    <dgm:pt modelId="{4D449FAA-325B-4171-89E3-A461704BB592}" type="pres">
      <dgm:prSet presAssocID="{38F66C84-6B5B-4F25-886F-A335AAFC0970}" presName="hierChild5" presStyleCnt="0"/>
      <dgm:spPr/>
    </dgm:pt>
    <dgm:pt modelId="{0DE77D40-AEFB-4DC0-8B4D-2EAA755FF5E0}" type="pres">
      <dgm:prSet presAssocID="{CF02C614-A3BA-4C78-83CD-8B0F219F8E89}" presName="hierChild5" presStyleCnt="0"/>
      <dgm:spPr/>
    </dgm:pt>
    <dgm:pt modelId="{BD6EEF7A-31AF-408F-96CA-4CC84EC1172B}" type="pres">
      <dgm:prSet presAssocID="{38DBD61E-2C85-46E3-87D5-8354DA792260}" presName="hierChild5" presStyleCnt="0"/>
      <dgm:spPr/>
    </dgm:pt>
    <dgm:pt modelId="{0928F48A-3B34-4B3B-9AB3-3730110D3F5A}" type="pres">
      <dgm:prSet presAssocID="{6F906E06-BD5F-4CAB-AC69-8F2583AAA9E3}" presName="hierChild5" presStyleCnt="0"/>
      <dgm:spPr/>
    </dgm:pt>
    <dgm:pt modelId="{0E819307-1B4E-434E-BA76-D5A4192B0663}" type="pres">
      <dgm:prSet presAssocID="{47C757F0-AA23-46BE-9311-EA432CDEEAA1}" presName="hierChild3" presStyleCnt="0"/>
      <dgm:spPr/>
    </dgm:pt>
    <dgm:pt modelId="{7CC60CE2-51D0-47DE-A469-FE4884597341}" type="pres">
      <dgm:prSet presAssocID="{4294CB15-5EAF-442A-BADC-24588A60ECFF}" presName="Name111" presStyleLbl="parChTrans1D2" presStyleIdx="5" presStyleCnt="6"/>
      <dgm:spPr/>
    </dgm:pt>
    <dgm:pt modelId="{2C28615C-654F-4C05-9383-C72EAED46321}" type="pres">
      <dgm:prSet presAssocID="{B29BF47F-FB6F-4BB3-8B1F-25C507DDACF5}" presName="hierRoot3" presStyleCnt="0">
        <dgm:presLayoutVars>
          <dgm:hierBranch val="init"/>
        </dgm:presLayoutVars>
      </dgm:prSet>
      <dgm:spPr/>
    </dgm:pt>
    <dgm:pt modelId="{531B400A-09FB-4AC6-91D5-6C58DB555D6A}" type="pres">
      <dgm:prSet presAssocID="{B29BF47F-FB6F-4BB3-8B1F-25C507DDACF5}" presName="rootComposite3" presStyleCnt="0"/>
      <dgm:spPr/>
    </dgm:pt>
    <dgm:pt modelId="{15F46F7C-8483-49B2-9069-BD47518FA3C5}" type="pres">
      <dgm:prSet presAssocID="{B29BF47F-FB6F-4BB3-8B1F-25C507DDACF5}" presName="rootText3" presStyleLbl="asst1" presStyleIdx="0" presStyleCnt="1">
        <dgm:presLayoutVars>
          <dgm:chPref val="3"/>
        </dgm:presLayoutVars>
      </dgm:prSet>
      <dgm:spPr/>
    </dgm:pt>
    <dgm:pt modelId="{84CA6990-2D5D-47C3-9020-DF2944DEADCF}" type="pres">
      <dgm:prSet presAssocID="{B29BF47F-FB6F-4BB3-8B1F-25C507DDACF5}" presName="rootConnector3" presStyleCnt="0"/>
      <dgm:spPr/>
    </dgm:pt>
    <dgm:pt modelId="{0851F80F-8C6D-4400-A85F-BC390C21E4EE}" type="pres">
      <dgm:prSet presAssocID="{B29BF47F-FB6F-4BB3-8B1F-25C507DDACF5}" presName="hierChild6" presStyleCnt="0"/>
      <dgm:spPr/>
    </dgm:pt>
    <dgm:pt modelId="{3025C0A7-DA6F-4394-8167-7956EFF162F0}" type="pres">
      <dgm:prSet presAssocID="{B29BF47F-FB6F-4BB3-8B1F-25C507DDACF5}" presName="hierChild7" presStyleCnt="0"/>
      <dgm:spPr/>
    </dgm:pt>
  </dgm:ptLst>
  <dgm:cxnLst>
    <dgm:cxn modelId="{1D3C4854-E714-4923-8BBB-25A9C273D0B7}" srcId="{A77D31B3-3808-4FBA-8FA4-CC8D448A173E}" destId="{47C757F0-AA23-46BE-9311-EA432CDEEAA1}" srcOrd="0" destOrd="0" parTransId="{AB39B06D-FE6C-48B2-B5B4-77CD0C8CF7AD}" sibTransId="{DF0D1C21-B79E-4875-B7FA-EF183CB48B88}"/>
    <dgm:cxn modelId="{70676A5D-6C54-400C-AB51-2F6D2830FE82}" srcId="{47C757F0-AA23-46BE-9311-EA432CDEEAA1}" destId="{B29BF47F-FB6F-4BB3-8B1F-25C507DDACF5}" srcOrd="0" destOrd="0" parTransId="{4294CB15-5EAF-442A-BADC-24588A60ECFF}" sibTransId="{4FBEC948-3FA9-4375-B83A-B44348E5F34D}"/>
    <dgm:cxn modelId="{78F8446D-A3EC-4CA6-9668-EAEA635663E6}" srcId="{47C757F0-AA23-46BE-9311-EA432CDEEAA1}" destId="{D294B988-40DE-4D47-AA73-CCC2B9A32DBA}" srcOrd="1" destOrd="0" parTransId="{CF625D2B-5C97-4F84-A334-846DC0A091B7}" sibTransId="{14C32E64-9331-4A54-958A-6268C8295ECC}"/>
    <dgm:cxn modelId="{AEF569F2-0B4D-4572-AAC6-B27ACC56E8CB}" srcId="{D294B988-40DE-4D47-AA73-CCC2B9A32DBA}" destId="{FA1ACF5D-E334-4E76-929F-93A16BFD7229}" srcOrd="0" destOrd="1" parTransId="{872B8031-72C4-408A-B93C-52CE024C9AF2}" sibTransId="{182CC844-F9C6-471C-B678-EDE2C1A30C5F}"/>
    <dgm:cxn modelId="{69830306-022F-492F-8452-22750631F1CC}" srcId="{FA1ACF5D-E334-4E76-929F-93A16BFD7229}" destId="{12714FC6-8B41-47E5-91DD-F02D34D23B93}" srcOrd="0" destOrd="0" parTransId="{EACD17F5-D793-4A43-B489-D1804D50CFEF}" sibTransId="{FA45D93F-0724-4936-AA45-E6762732A19D}"/>
    <dgm:cxn modelId="{7AB53BE5-344B-4F36-9F3E-A07F51292F32}" srcId="{12714FC6-8B41-47E5-91DD-F02D34D23B93}" destId="{EA510ECA-2D4E-42CD-83F3-E22812084294}" srcOrd="0" destOrd="0" parTransId="{2CFB41EF-A1B1-4746-B417-5EF0F48975AF}" sibTransId="{0B94E42D-46BB-423F-A6E0-60297BD93E43}"/>
    <dgm:cxn modelId="{65BDFADB-43CF-41A0-B6E5-7DC40611E676}" srcId="{47C757F0-AA23-46BE-9311-EA432CDEEAA1}" destId="{4EC42421-831D-4CD3-8215-2AF4300F9C01}" srcOrd="2" destOrd="0" parTransId="{8D5FB264-0A5C-4C3A-85B7-453D9BD837DF}" sibTransId="{A1825131-D805-48C8-BFCE-E45C02E6F5CE}"/>
    <dgm:cxn modelId="{820BE6DD-8C65-4BB2-ADCB-B2D014B60EC4}" srcId="{4EC42421-831D-4CD3-8215-2AF4300F9C01}" destId="{4CFBBF20-9652-433A-B0D4-2E7E6831CCA1}" srcOrd="0" destOrd="2" parTransId="{ABFE0494-1664-4C06-A17F-136E078D6625}" sibTransId="{ECEE5A64-D00E-43D7-9BE8-DC3E8A39C0C1}"/>
    <dgm:cxn modelId="{5D29E31C-5BA9-4DCB-8A85-187EC1FF8A63}" srcId="{4CFBBF20-9652-433A-B0D4-2E7E6831CCA1}" destId="{759F7BE6-05B4-433C-B771-67BA99C24A64}" srcOrd="0" destOrd="0" parTransId="{42518184-A57F-4315-A457-BDDA39DC36BF}" sibTransId="{80D8F92A-7D98-42AD-9F24-BB447B5FACEF}"/>
    <dgm:cxn modelId="{51F6DA0C-DEF3-4D97-B9A2-FF6CBC027BE1}" srcId="{759F7BE6-05B4-433C-B771-67BA99C24A64}" destId="{54184837-28E7-4D69-BA13-7AF657B9688D}" srcOrd="0" destOrd="0" parTransId="{10772179-DAB4-441B-B828-79B374F08EF5}" sibTransId="{BE1E2772-8D05-4825-B816-ADF30DE77B0F}"/>
    <dgm:cxn modelId="{507D5DBE-43DF-473A-924A-16463216ABCA}" srcId="{47C757F0-AA23-46BE-9311-EA432CDEEAA1}" destId="{CF717C8A-B40B-4AFF-BF49-65ABB7DF8190}" srcOrd="3" destOrd="0" parTransId="{CCF68ADE-40B6-47D0-93C1-88EC13ADC8AC}" sibTransId="{630D3E0B-D1D7-4E1A-8193-515AA5E1866F}"/>
    <dgm:cxn modelId="{6322A1D2-F4E0-4453-A9F9-E04F966B5B55}" srcId="{CF717C8A-B40B-4AFF-BF49-65ABB7DF8190}" destId="{B7F33058-D7A6-4AB6-97D3-C6A736F793DE}" srcOrd="0" destOrd="3" parTransId="{C905E3AB-AD43-4BDE-A6F2-661B53FD63CB}" sibTransId="{82DAE42C-D722-4612-93A7-6C4E7554DCB2}"/>
    <dgm:cxn modelId="{97E50EC0-5439-4873-A2C3-60FB6F7E4D94}" srcId="{B7F33058-D7A6-4AB6-97D3-C6A736F793DE}" destId="{554C76EA-8689-49CC-B23C-8880CA8F053E}" srcOrd="0" destOrd="0" parTransId="{6DD88691-047B-4A30-8EE9-6F18E2933A69}" sibTransId="{3E051BDF-C8E4-4468-9FC5-CFC03C6FD7B2}"/>
    <dgm:cxn modelId="{4B581CAD-24A6-47F5-901E-EFF58CE2D9FD}" srcId="{554C76EA-8689-49CC-B23C-8880CA8F053E}" destId="{801E71A0-6B84-4C6A-9B23-E77787901D7A}" srcOrd="0" destOrd="0" parTransId="{4AE6C802-AB4B-4E47-827D-B31E8E9B9EDF}" sibTransId="{8F38C644-F42A-4ED8-807B-705D82902550}"/>
    <dgm:cxn modelId="{B6D7713A-19C6-4903-AC24-6C58AAFEFE6B}" srcId="{47C757F0-AA23-46BE-9311-EA432CDEEAA1}" destId="{274B4BC2-A0B1-4629-9B9C-ED453832FB23}" srcOrd="4" destOrd="0" parTransId="{D61B8D7D-FBD7-469C-A607-9F3D14E0BFB6}" sibTransId="{9D3EA9DA-DCB0-42EA-B077-45EE44C4765F}"/>
    <dgm:cxn modelId="{6D62EEEA-F1D3-46E0-8191-2FF6D0940582}" srcId="{274B4BC2-A0B1-4629-9B9C-ED453832FB23}" destId="{FAEAA18E-8AAE-4CF1-9E18-941EB819846F}" srcOrd="0" destOrd="4" parTransId="{3DE89CCC-70B4-45BF-81AB-823E81E49EC8}" sibTransId="{A448C430-D68D-4DE0-ADC1-CFA197898B4D}"/>
    <dgm:cxn modelId="{D714D7C4-E576-43A2-8883-EDA885850259}" srcId="{FAEAA18E-8AAE-4CF1-9E18-941EB819846F}" destId="{A1A97A9D-1583-456D-B79A-7E365EAED69E}" srcOrd="0" destOrd="0" parTransId="{4D941941-6838-4243-8668-103089C7EB5D}" sibTransId="{3E1448E6-374B-48EC-9529-9BD1D99FBDFE}"/>
    <dgm:cxn modelId="{D3FA9BB1-BE02-4A96-908D-390ADA543F13}" srcId="{A1A97A9D-1583-456D-B79A-7E365EAED69E}" destId="{E2FEA8B6-1E5B-4499-83CC-2922F712CCA1}" srcOrd="0" destOrd="0" parTransId="{9D757211-69B3-4953-A25F-86FF6D4A9644}" sibTransId="{1EC7863D-ECEF-4B08-9988-35E3A9D58FC9}"/>
    <dgm:cxn modelId="{CC5D3901-97AA-4BA6-A30C-A807955DFA4A}" srcId="{47C757F0-AA23-46BE-9311-EA432CDEEAA1}" destId="{6F906E06-BD5F-4CAB-AC69-8F2583AAA9E3}" srcOrd="5" destOrd="0" parTransId="{02155FCC-A060-4425-8E58-1C235EB5F6FE}" sibTransId="{FC49D057-69F9-4F9B-892F-9A1A38A5E097}"/>
    <dgm:cxn modelId="{7D201141-FB11-488E-B5B2-49A56420B729}" srcId="{6F906E06-BD5F-4CAB-AC69-8F2583AAA9E3}" destId="{38DBD61E-2C85-46E3-87D5-8354DA792260}" srcOrd="0" destOrd="5" parTransId="{02243983-B2C7-4AB8-B615-E3E8C65A947B}" sibTransId="{B2C36074-4F99-4DFD-AA08-E0EBAA78DC5D}"/>
    <dgm:cxn modelId="{E70D27C8-A0AC-4FE7-A042-5B634AD9A999}" srcId="{38DBD61E-2C85-46E3-87D5-8354DA792260}" destId="{CF02C614-A3BA-4C78-83CD-8B0F219F8E89}" srcOrd="0" destOrd="0" parTransId="{9905BE30-C0A3-4ABA-BB8A-599952C698A4}" sibTransId="{B5BD79AC-B13A-44B8-BF45-A25C636B943E}"/>
    <dgm:cxn modelId="{E6F824B3-8299-4F92-9587-851A87B10DD8}" srcId="{CF02C614-A3BA-4C78-83CD-8B0F219F8E89}" destId="{38F66C84-6B5B-4F25-886F-A335AAFC0970}" srcOrd="0" destOrd="0" parTransId="{ACD7742E-D215-437E-8C81-3B36B084349E}" sibTransId="{0835F632-EB0A-4E8C-894B-CA9502821D5A}"/>
    <dgm:cxn modelId="{7F8A9BF4-6449-4176-9538-801997A5D1C2}" type="presOf" srcId="{A77D31B3-3808-4FBA-8FA4-CC8D448A173E}" destId="{E498DC9C-C5AC-4482-A26F-3B99DC5D79F0}" srcOrd="0" destOrd="0" presId="urn:microsoft.com/office/officeart/2005/8/layout/orgChart1"/>
    <dgm:cxn modelId="{8A629684-7796-4D43-9FCC-FE1F0FD9B967}" type="presParOf" srcId="{E498DC9C-C5AC-4482-A26F-3B99DC5D79F0}" destId="{F728C3E8-5128-4BB6-90CC-A86769ECE335}" srcOrd="0" destOrd="0" presId="urn:microsoft.com/office/officeart/2005/8/layout/orgChart1"/>
    <dgm:cxn modelId="{E58957D5-8074-4B77-8A0C-0CA61504D4C3}" type="presParOf" srcId="{F728C3E8-5128-4BB6-90CC-A86769ECE335}" destId="{79147750-B6BF-43FD-83A0-7ACDC9B53EFF}" srcOrd="0" destOrd="0" presId="urn:microsoft.com/office/officeart/2005/8/layout/orgChart1"/>
    <dgm:cxn modelId="{D7EFB861-028C-4DBA-9215-2D18EEED9E1B}" type="presOf" srcId="{47C757F0-AA23-46BE-9311-EA432CDEEAA1}" destId="{79147750-B6BF-43FD-83A0-7ACDC9B53EFF}" srcOrd="0" destOrd="0" presId="urn:microsoft.com/office/officeart/2005/8/layout/orgChart1"/>
    <dgm:cxn modelId="{07D6D4F7-0BD5-475D-96F4-D246FDFC640D}" type="presParOf" srcId="{79147750-B6BF-43FD-83A0-7ACDC9B53EFF}" destId="{AE79172D-D441-42BB-84EA-E3D989670DED}" srcOrd="0" destOrd="0" presId="urn:microsoft.com/office/officeart/2005/8/layout/orgChart1"/>
    <dgm:cxn modelId="{6A2FF3AB-A6B4-460C-97BC-9EF79100249F}" type="presOf" srcId="{47C757F0-AA23-46BE-9311-EA432CDEEAA1}" destId="{AE79172D-D441-42BB-84EA-E3D989670DED}" srcOrd="0" destOrd="0" presId="urn:microsoft.com/office/officeart/2005/8/layout/orgChart1"/>
    <dgm:cxn modelId="{4F823C73-3E23-4D83-AFFD-F9D4788FC92B}" type="presParOf" srcId="{79147750-B6BF-43FD-83A0-7ACDC9B53EFF}" destId="{86420519-308D-4A6A-8FEA-6FB2E39BA448}" srcOrd="1" destOrd="0" presId="urn:microsoft.com/office/officeart/2005/8/layout/orgChart1"/>
    <dgm:cxn modelId="{30AC04D7-0CC6-4A8F-9E60-B952B5DAD265}" type="presOf" srcId="{47C757F0-AA23-46BE-9311-EA432CDEEAA1}" destId="{86420519-308D-4A6A-8FEA-6FB2E39BA448}" srcOrd="0" destOrd="0" presId="urn:microsoft.com/office/officeart/2005/8/layout/orgChart1"/>
    <dgm:cxn modelId="{B398A723-CFB8-4F16-8D7A-84A9A77C8973}" type="presParOf" srcId="{F728C3E8-5128-4BB6-90CC-A86769ECE335}" destId="{9A0FF10C-81C7-47CD-A320-768F2009480B}" srcOrd="1" destOrd="0" presId="urn:microsoft.com/office/officeart/2005/8/layout/orgChart1"/>
    <dgm:cxn modelId="{87203A7D-65FC-47C9-AD7F-833EC3D275AB}" type="presParOf" srcId="{9A0FF10C-81C7-47CD-A320-768F2009480B}" destId="{0AE9F7C7-87AA-41D4-BDF6-B390E5C04A30}" srcOrd="0" destOrd="1" presId="urn:microsoft.com/office/officeart/2005/8/layout/orgChart1"/>
    <dgm:cxn modelId="{931DF759-6B1A-4C02-8651-F8D6FA5BE01E}" type="presOf" srcId="{CF625D2B-5C97-4F84-A334-846DC0A091B7}" destId="{0AE9F7C7-87AA-41D4-BDF6-B390E5C04A30}" srcOrd="0" destOrd="0" presId="urn:microsoft.com/office/officeart/2005/8/layout/orgChart1"/>
    <dgm:cxn modelId="{B0755AC9-F22F-4D07-8A3F-A15D40ABE65A}" type="presParOf" srcId="{9A0FF10C-81C7-47CD-A320-768F2009480B}" destId="{FA81997F-8825-463F-B5C7-F69804DDF5F9}" srcOrd="1" destOrd="1" presId="urn:microsoft.com/office/officeart/2005/8/layout/orgChart1"/>
    <dgm:cxn modelId="{8AFCC4B6-B370-41CF-ADC8-FBA970F80571}" type="presParOf" srcId="{FA81997F-8825-463F-B5C7-F69804DDF5F9}" destId="{B42ADA92-C365-4056-9E14-83553EE7E4C9}" srcOrd="0" destOrd="1" presId="urn:microsoft.com/office/officeart/2005/8/layout/orgChart1"/>
    <dgm:cxn modelId="{7CAB3665-086C-4610-8206-6531C6CE9CFF}" type="presOf" srcId="{D294B988-40DE-4D47-AA73-CCC2B9A32DBA}" destId="{B42ADA92-C365-4056-9E14-83553EE7E4C9}" srcOrd="0" destOrd="0" presId="urn:microsoft.com/office/officeart/2005/8/layout/orgChart1"/>
    <dgm:cxn modelId="{87BF2A5C-641F-49F8-8A75-DB7A58EEF580}" type="presParOf" srcId="{B42ADA92-C365-4056-9E14-83553EE7E4C9}" destId="{D5E36694-C294-4BF9-9CEB-0E9A69CDAF4E}" srcOrd="0" destOrd="0" presId="urn:microsoft.com/office/officeart/2005/8/layout/orgChart1"/>
    <dgm:cxn modelId="{661FB3DD-9EA4-4C54-B3CB-E966E09D616E}" type="presOf" srcId="{D294B988-40DE-4D47-AA73-CCC2B9A32DBA}" destId="{D5E36694-C294-4BF9-9CEB-0E9A69CDAF4E}" srcOrd="0" destOrd="0" presId="urn:microsoft.com/office/officeart/2005/8/layout/orgChart1"/>
    <dgm:cxn modelId="{3300012C-10A1-4031-93C8-6215EB1D0D0B}" type="presParOf" srcId="{B42ADA92-C365-4056-9E14-83553EE7E4C9}" destId="{EB4B38C7-5293-4CB7-A44E-985C02A56D92}" srcOrd="1" destOrd="0" presId="urn:microsoft.com/office/officeart/2005/8/layout/orgChart1"/>
    <dgm:cxn modelId="{8C963801-3D4A-4D81-9679-DFFF118C5C11}" type="presOf" srcId="{D294B988-40DE-4D47-AA73-CCC2B9A32DBA}" destId="{EB4B38C7-5293-4CB7-A44E-985C02A56D92}" srcOrd="0" destOrd="0" presId="urn:microsoft.com/office/officeart/2005/8/layout/orgChart1"/>
    <dgm:cxn modelId="{537BDE15-7FB8-43DE-B89C-EDD1AA88E838}" type="presParOf" srcId="{FA81997F-8825-463F-B5C7-F69804DDF5F9}" destId="{5B060777-09B3-4F5C-AB2B-E004EF2ED3DC}" srcOrd="1" destOrd="1" presId="urn:microsoft.com/office/officeart/2005/8/layout/orgChart1"/>
    <dgm:cxn modelId="{6546A6AD-D95E-45B1-98C1-C9BBB9B7DC78}" type="presParOf" srcId="{5B060777-09B3-4F5C-AB2B-E004EF2ED3DC}" destId="{1B442344-5F10-402B-8B0C-A669C9CBF14C}" srcOrd="0" destOrd="1" presId="urn:microsoft.com/office/officeart/2005/8/layout/orgChart1"/>
    <dgm:cxn modelId="{02748FA2-711C-4906-AD39-F09695C2CE8A}" type="presOf" srcId="{872B8031-72C4-408A-B93C-52CE024C9AF2}" destId="{1B442344-5F10-402B-8B0C-A669C9CBF14C}" srcOrd="0" destOrd="0" presId="urn:microsoft.com/office/officeart/2005/8/layout/orgChart1"/>
    <dgm:cxn modelId="{B0857A61-114D-4511-BD21-3DC5EA292B33}" type="presParOf" srcId="{5B060777-09B3-4F5C-AB2B-E004EF2ED3DC}" destId="{CD0F9217-5116-44D6-8258-9845FEF01580}" srcOrd="1" destOrd="1" presId="urn:microsoft.com/office/officeart/2005/8/layout/orgChart1"/>
    <dgm:cxn modelId="{A310E187-2047-4442-AFDB-34F8203E2E4C}" type="presParOf" srcId="{CD0F9217-5116-44D6-8258-9845FEF01580}" destId="{6F9DD01A-8B69-4262-8EF6-AA1AC81ED506}" srcOrd="0" destOrd="1" presId="urn:microsoft.com/office/officeart/2005/8/layout/orgChart1"/>
    <dgm:cxn modelId="{55461534-71ED-4D20-8996-E04BC3D6509A}" type="presOf" srcId="{FA1ACF5D-E334-4E76-929F-93A16BFD7229}" destId="{6F9DD01A-8B69-4262-8EF6-AA1AC81ED506}" srcOrd="0" destOrd="0" presId="urn:microsoft.com/office/officeart/2005/8/layout/orgChart1"/>
    <dgm:cxn modelId="{C9E8C117-EED0-42CB-9170-B114EE40F0E4}" type="presParOf" srcId="{6F9DD01A-8B69-4262-8EF6-AA1AC81ED506}" destId="{B6A22694-4BB7-47C0-A3DE-E434819333F9}" srcOrd="0" destOrd="0" presId="urn:microsoft.com/office/officeart/2005/8/layout/orgChart1"/>
    <dgm:cxn modelId="{39C82802-9D96-4FA1-99D2-E21D0892BD70}" type="presOf" srcId="{FA1ACF5D-E334-4E76-929F-93A16BFD7229}" destId="{B6A22694-4BB7-47C0-A3DE-E434819333F9}" srcOrd="0" destOrd="0" presId="urn:microsoft.com/office/officeart/2005/8/layout/orgChart1"/>
    <dgm:cxn modelId="{FC012436-85AB-4580-9A47-1D5691363C5C}" type="presParOf" srcId="{6F9DD01A-8B69-4262-8EF6-AA1AC81ED506}" destId="{240EC5E6-EAC6-47EE-88BA-7F9E36AFC3A1}" srcOrd="1" destOrd="0" presId="urn:microsoft.com/office/officeart/2005/8/layout/orgChart1"/>
    <dgm:cxn modelId="{77F2F286-5A47-40C8-A702-D0614B331EF9}" type="presOf" srcId="{FA1ACF5D-E334-4E76-929F-93A16BFD7229}" destId="{240EC5E6-EAC6-47EE-88BA-7F9E36AFC3A1}" srcOrd="0" destOrd="0" presId="urn:microsoft.com/office/officeart/2005/8/layout/orgChart1"/>
    <dgm:cxn modelId="{B8FBE94C-F029-45F9-8742-BBA8F783836C}" type="presParOf" srcId="{CD0F9217-5116-44D6-8258-9845FEF01580}" destId="{BBEC9457-DCA0-4C8B-A5C4-0DC637C284EC}" srcOrd="1" destOrd="1" presId="urn:microsoft.com/office/officeart/2005/8/layout/orgChart1"/>
    <dgm:cxn modelId="{8F6D8755-0A1F-4E18-89F3-7CE9384AED3E}" type="presParOf" srcId="{BBEC9457-DCA0-4C8B-A5C4-0DC637C284EC}" destId="{6A259130-4455-44E0-969B-948D1249687E}" srcOrd="0" destOrd="1" presId="urn:microsoft.com/office/officeart/2005/8/layout/orgChart1"/>
    <dgm:cxn modelId="{25D79570-6C4C-4D51-A9A5-BF8845431C49}" type="presOf" srcId="{EACD17F5-D793-4A43-B489-D1804D50CFEF}" destId="{6A259130-4455-44E0-969B-948D1249687E}" srcOrd="0" destOrd="0" presId="urn:microsoft.com/office/officeart/2005/8/layout/orgChart1"/>
    <dgm:cxn modelId="{67DD44F3-335C-4DB7-8D03-F888B00ACDCB}" type="presParOf" srcId="{BBEC9457-DCA0-4C8B-A5C4-0DC637C284EC}" destId="{D6C5C065-A308-417C-8ECC-04FC2BEC646C}" srcOrd="1" destOrd="1" presId="urn:microsoft.com/office/officeart/2005/8/layout/orgChart1"/>
    <dgm:cxn modelId="{12C709C1-D682-4FC4-850B-DCDC5E33B464}" type="presParOf" srcId="{D6C5C065-A308-417C-8ECC-04FC2BEC646C}" destId="{E36491EF-5019-46FD-BC82-1BD579B9EE0E}" srcOrd="0" destOrd="1" presId="urn:microsoft.com/office/officeart/2005/8/layout/orgChart1"/>
    <dgm:cxn modelId="{408CFB60-D93D-40EC-833F-7B27C11DE2C7}" type="presOf" srcId="{12714FC6-8B41-47E5-91DD-F02D34D23B93}" destId="{E36491EF-5019-46FD-BC82-1BD579B9EE0E}" srcOrd="0" destOrd="0" presId="urn:microsoft.com/office/officeart/2005/8/layout/orgChart1"/>
    <dgm:cxn modelId="{8E32AD41-269A-4BBB-B32C-150047411645}" type="presParOf" srcId="{E36491EF-5019-46FD-BC82-1BD579B9EE0E}" destId="{43B7C837-49D6-40CE-BBAB-953D9E4BA7ED}" srcOrd="0" destOrd="0" presId="urn:microsoft.com/office/officeart/2005/8/layout/orgChart1"/>
    <dgm:cxn modelId="{CD1B4648-8E0B-486C-93C1-D6F6D1362800}" type="presOf" srcId="{12714FC6-8B41-47E5-91DD-F02D34D23B93}" destId="{43B7C837-49D6-40CE-BBAB-953D9E4BA7ED}" srcOrd="0" destOrd="0" presId="urn:microsoft.com/office/officeart/2005/8/layout/orgChart1"/>
    <dgm:cxn modelId="{483A4E25-46BB-43B0-87F5-33CC36197293}" type="presParOf" srcId="{E36491EF-5019-46FD-BC82-1BD579B9EE0E}" destId="{9A037140-9B69-4B9F-A134-F2F2EB0F2E32}" srcOrd="1" destOrd="0" presId="urn:microsoft.com/office/officeart/2005/8/layout/orgChart1"/>
    <dgm:cxn modelId="{D4C8AD7D-A2B7-4744-9C00-056B12BE16B7}" type="presOf" srcId="{12714FC6-8B41-47E5-91DD-F02D34D23B93}" destId="{9A037140-9B69-4B9F-A134-F2F2EB0F2E32}" srcOrd="0" destOrd="0" presId="urn:microsoft.com/office/officeart/2005/8/layout/orgChart1"/>
    <dgm:cxn modelId="{32DB7FAC-1417-44AA-8505-4A00A933633E}" type="presParOf" srcId="{D6C5C065-A308-417C-8ECC-04FC2BEC646C}" destId="{FA37AA5D-87C2-47F6-9B72-B753C073E744}" srcOrd="1" destOrd="1" presId="urn:microsoft.com/office/officeart/2005/8/layout/orgChart1"/>
    <dgm:cxn modelId="{E9DFE4BA-7706-4043-BE08-06AF567321DF}" type="presParOf" srcId="{FA37AA5D-87C2-47F6-9B72-B753C073E744}" destId="{08E5BFC0-061C-431D-98FE-A7C33BAB7961}" srcOrd="0" destOrd="1" presId="urn:microsoft.com/office/officeart/2005/8/layout/orgChart1"/>
    <dgm:cxn modelId="{75B7841F-172A-41FA-B1A5-75181184FD68}" type="presOf" srcId="{2CFB41EF-A1B1-4746-B417-5EF0F48975AF}" destId="{08E5BFC0-061C-431D-98FE-A7C33BAB7961}" srcOrd="0" destOrd="0" presId="urn:microsoft.com/office/officeart/2005/8/layout/orgChart1"/>
    <dgm:cxn modelId="{4C491149-DC1E-48DB-8F3A-F9515D4E4768}" type="presParOf" srcId="{FA37AA5D-87C2-47F6-9B72-B753C073E744}" destId="{1B1085DB-E3B7-44A8-BB4E-3B4B4B6C3CA8}" srcOrd="1" destOrd="1" presId="urn:microsoft.com/office/officeart/2005/8/layout/orgChart1"/>
    <dgm:cxn modelId="{CEBA6792-6FAD-4A57-ADBA-6BA245CC654B}" type="presParOf" srcId="{1B1085DB-E3B7-44A8-BB4E-3B4B4B6C3CA8}" destId="{FEF1333A-FFEB-4833-B9E6-71B3803A354E}" srcOrd="0" destOrd="1" presId="urn:microsoft.com/office/officeart/2005/8/layout/orgChart1"/>
    <dgm:cxn modelId="{173A2A58-D4D7-468F-8FE1-2D017D0490BE}" type="presOf" srcId="{EA510ECA-2D4E-42CD-83F3-E22812084294}" destId="{FEF1333A-FFEB-4833-B9E6-71B3803A354E}" srcOrd="0" destOrd="0" presId="urn:microsoft.com/office/officeart/2005/8/layout/orgChart1"/>
    <dgm:cxn modelId="{30BFB493-5AEA-4AE5-ADF8-43F6450FD147}" type="presParOf" srcId="{FEF1333A-FFEB-4833-B9E6-71B3803A354E}" destId="{D1B8CDC0-35C3-4E1F-AC12-697EB3EC0941}" srcOrd="0" destOrd="0" presId="urn:microsoft.com/office/officeart/2005/8/layout/orgChart1"/>
    <dgm:cxn modelId="{35CD4EDE-6E98-4C74-8D1B-9CE67FCB678A}" type="presOf" srcId="{EA510ECA-2D4E-42CD-83F3-E22812084294}" destId="{D1B8CDC0-35C3-4E1F-AC12-697EB3EC0941}" srcOrd="0" destOrd="0" presId="urn:microsoft.com/office/officeart/2005/8/layout/orgChart1"/>
    <dgm:cxn modelId="{C95B8FD9-AC2C-4DE5-BF8B-A5140DC422C1}" type="presParOf" srcId="{FEF1333A-FFEB-4833-B9E6-71B3803A354E}" destId="{233AC421-13BD-4DE4-AA4A-3F9C8F810024}" srcOrd="1" destOrd="0" presId="urn:microsoft.com/office/officeart/2005/8/layout/orgChart1"/>
    <dgm:cxn modelId="{E4AF13AF-3191-47D4-BB65-828FF4EA5513}" type="presOf" srcId="{EA510ECA-2D4E-42CD-83F3-E22812084294}" destId="{233AC421-13BD-4DE4-AA4A-3F9C8F810024}" srcOrd="0" destOrd="0" presId="urn:microsoft.com/office/officeart/2005/8/layout/orgChart1"/>
    <dgm:cxn modelId="{2FB5392D-4E30-438A-B47F-442916BA318B}" type="presParOf" srcId="{1B1085DB-E3B7-44A8-BB4E-3B4B4B6C3CA8}" destId="{76B7F0E8-8914-4BD7-ACD5-F0060D8F4302}" srcOrd="1" destOrd="1" presId="urn:microsoft.com/office/officeart/2005/8/layout/orgChart1"/>
    <dgm:cxn modelId="{66A27978-1B09-458F-A36A-ABA4462AA8E9}" type="presParOf" srcId="{1B1085DB-E3B7-44A8-BB4E-3B4B4B6C3CA8}" destId="{CB38A080-B9E7-468D-8C7D-2C55490AFB49}" srcOrd="2" destOrd="1" presId="urn:microsoft.com/office/officeart/2005/8/layout/orgChart1"/>
    <dgm:cxn modelId="{2DC179CB-6666-403A-8615-A4810AC2D044}" type="presParOf" srcId="{D6C5C065-A308-417C-8ECC-04FC2BEC646C}" destId="{A7309641-2A58-41EA-9E42-56812CF298ED}" srcOrd="2" destOrd="1" presId="urn:microsoft.com/office/officeart/2005/8/layout/orgChart1"/>
    <dgm:cxn modelId="{19E326CB-A470-4AEA-80B9-880893BB05D7}" type="presParOf" srcId="{CD0F9217-5116-44D6-8258-9845FEF01580}" destId="{8D7C5BC7-15D7-4C37-9652-4E6241981AD9}" srcOrd="2" destOrd="1" presId="urn:microsoft.com/office/officeart/2005/8/layout/orgChart1"/>
    <dgm:cxn modelId="{AF844BB4-F376-488D-9AB7-A3309E9540F9}" type="presParOf" srcId="{FA81997F-8825-463F-B5C7-F69804DDF5F9}" destId="{67E98DE9-2E2D-44AE-9C46-94D48327B1A5}" srcOrd="2" destOrd="1" presId="urn:microsoft.com/office/officeart/2005/8/layout/orgChart1"/>
    <dgm:cxn modelId="{5BF9D5C2-EF72-418E-8351-A1B3C85BCA24}" type="presParOf" srcId="{9A0FF10C-81C7-47CD-A320-768F2009480B}" destId="{F492B679-3C8C-4E72-95A8-8B81298826E7}" srcOrd="2" destOrd="1" presId="urn:microsoft.com/office/officeart/2005/8/layout/orgChart1"/>
    <dgm:cxn modelId="{751E0796-8A4C-4BE5-AD74-1667BA232320}" type="presOf" srcId="{8D5FB264-0A5C-4C3A-85B7-453D9BD837DF}" destId="{F492B679-3C8C-4E72-95A8-8B81298826E7}" srcOrd="0" destOrd="0" presId="urn:microsoft.com/office/officeart/2005/8/layout/orgChart1"/>
    <dgm:cxn modelId="{9936985A-D88E-45F8-A9DA-F63B8ED32267}" type="presParOf" srcId="{9A0FF10C-81C7-47CD-A320-768F2009480B}" destId="{C6F584B9-7EA2-46D8-913B-8F508509ECAB}" srcOrd="3" destOrd="1" presId="urn:microsoft.com/office/officeart/2005/8/layout/orgChart1"/>
    <dgm:cxn modelId="{578F26F8-A4EA-44C7-A3F9-218B906F9F8C}" type="presParOf" srcId="{C6F584B9-7EA2-46D8-913B-8F508509ECAB}" destId="{6CAD9CE6-86A1-4F7D-98A6-3AF53F55F9E3}" srcOrd="0" destOrd="3" presId="urn:microsoft.com/office/officeart/2005/8/layout/orgChart1"/>
    <dgm:cxn modelId="{A352ED37-3869-4FC2-B0F3-52F3603E821C}" type="presOf" srcId="{4EC42421-831D-4CD3-8215-2AF4300F9C01}" destId="{6CAD9CE6-86A1-4F7D-98A6-3AF53F55F9E3}" srcOrd="0" destOrd="0" presId="urn:microsoft.com/office/officeart/2005/8/layout/orgChart1"/>
    <dgm:cxn modelId="{CDEF0444-8CBA-416D-B0E5-B0567694B458}" type="presParOf" srcId="{6CAD9CE6-86A1-4F7D-98A6-3AF53F55F9E3}" destId="{08A0D1D2-3A20-4D63-8E35-B7C8B6B16D48}" srcOrd="0" destOrd="0" presId="urn:microsoft.com/office/officeart/2005/8/layout/orgChart1"/>
    <dgm:cxn modelId="{CAD1424A-AAF2-4C6B-A154-6C4E632ECB06}" type="presOf" srcId="{4EC42421-831D-4CD3-8215-2AF4300F9C01}" destId="{08A0D1D2-3A20-4D63-8E35-B7C8B6B16D48}" srcOrd="0" destOrd="0" presId="urn:microsoft.com/office/officeart/2005/8/layout/orgChart1"/>
    <dgm:cxn modelId="{148513A7-B063-4B3C-849E-2ED73FC74C3F}" type="presParOf" srcId="{6CAD9CE6-86A1-4F7D-98A6-3AF53F55F9E3}" destId="{6238C53E-A961-488B-8FBD-6EC13507B069}" srcOrd="1" destOrd="0" presId="urn:microsoft.com/office/officeart/2005/8/layout/orgChart1"/>
    <dgm:cxn modelId="{88F9075D-77FB-4FDD-BE8C-C18786E2C8B4}" type="presOf" srcId="{4EC42421-831D-4CD3-8215-2AF4300F9C01}" destId="{6238C53E-A961-488B-8FBD-6EC13507B069}" srcOrd="0" destOrd="0" presId="urn:microsoft.com/office/officeart/2005/8/layout/orgChart1"/>
    <dgm:cxn modelId="{2BB4334C-BE5D-4782-B793-3912A77EB084}" type="presParOf" srcId="{C6F584B9-7EA2-46D8-913B-8F508509ECAB}" destId="{A9C46FD3-3BE9-4E6E-BFF6-B0B42B13F857}" srcOrd="1" destOrd="3" presId="urn:microsoft.com/office/officeart/2005/8/layout/orgChart1"/>
    <dgm:cxn modelId="{10013AF1-37DE-4CBA-A1D1-2A9D7C197AF7}" type="presParOf" srcId="{A9C46FD3-3BE9-4E6E-BFF6-B0B42B13F857}" destId="{AB886345-0A67-4F75-BF96-2F16A79092F6}" srcOrd="0" destOrd="1" presId="urn:microsoft.com/office/officeart/2005/8/layout/orgChart1"/>
    <dgm:cxn modelId="{70AA93EA-C094-43FC-9562-AE05DD949EE1}" type="presOf" srcId="{ABFE0494-1664-4C06-A17F-136E078D6625}" destId="{AB886345-0A67-4F75-BF96-2F16A79092F6}" srcOrd="0" destOrd="0" presId="urn:microsoft.com/office/officeart/2005/8/layout/orgChart1"/>
    <dgm:cxn modelId="{1F6F24DA-13EC-43CB-AF7E-BC8FFFBA4F6D}" type="presParOf" srcId="{A9C46FD3-3BE9-4E6E-BFF6-B0B42B13F857}" destId="{E8EF84F8-FF3F-4A4F-B3E1-DAA102DA0C5C}" srcOrd="1" destOrd="1" presId="urn:microsoft.com/office/officeart/2005/8/layout/orgChart1"/>
    <dgm:cxn modelId="{9714288C-B1B2-4803-B100-2CE98ADA9B9F}" type="presParOf" srcId="{E8EF84F8-FF3F-4A4F-B3E1-DAA102DA0C5C}" destId="{C8646148-5252-439D-A2EE-B6FA1BF40A07}" srcOrd="0" destOrd="1" presId="urn:microsoft.com/office/officeart/2005/8/layout/orgChart1"/>
    <dgm:cxn modelId="{7162E2AB-38A3-48B8-AADE-786030F364F8}" type="presOf" srcId="{4CFBBF20-9652-433A-B0D4-2E7E6831CCA1}" destId="{C8646148-5252-439D-A2EE-B6FA1BF40A07}" srcOrd="0" destOrd="0" presId="urn:microsoft.com/office/officeart/2005/8/layout/orgChart1"/>
    <dgm:cxn modelId="{7BC93885-3D92-487C-9303-8489293D0523}" type="presParOf" srcId="{C8646148-5252-439D-A2EE-B6FA1BF40A07}" destId="{DD8E3A6D-5D21-4E33-9A88-A8B029A1D40D}" srcOrd="0" destOrd="0" presId="urn:microsoft.com/office/officeart/2005/8/layout/orgChart1"/>
    <dgm:cxn modelId="{BEE44EE4-0D0E-42FC-81CD-4BE4B367B606}" type="presOf" srcId="{4CFBBF20-9652-433A-B0D4-2E7E6831CCA1}" destId="{DD8E3A6D-5D21-4E33-9A88-A8B029A1D40D}" srcOrd="0" destOrd="0" presId="urn:microsoft.com/office/officeart/2005/8/layout/orgChart1"/>
    <dgm:cxn modelId="{96D913E8-B9D0-40BF-A7DD-C241615AAD99}" type="presParOf" srcId="{C8646148-5252-439D-A2EE-B6FA1BF40A07}" destId="{A69B6349-BDFF-43FA-B955-9FC8E637C61D}" srcOrd="1" destOrd="0" presId="urn:microsoft.com/office/officeart/2005/8/layout/orgChart1"/>
    <dgm:cxn modelId="{1F7AFB9D-0E8B-4B25-9D63-8EDE7FE1F574}" type="presOf" srcId="{4CFBBF20-9652-433A-B0D4-2E7E6831CCA1}" destId="{A69B6349-BDFF-43FA-B955-9FC8E637C61D}" srcOrd="0" destOrd="0" presId="urn:microsoft.com/office/officeart/2005/8/layout/orgChart1"/>
    <dgm:cxn modelId="{2E3AC9FB-F8AB-4CE0-BF22-5A7DE34B76A4}" type="presParOf" srcId="{E8EF84F8-FF3F-4A4F-B3E1-DAA102DA0C5C}" destId="{6C321B40-7A4B-40BA-9F41-2477392BF525}" srcOrd="1" destOrd="1" presId="urn:microsoft.com/office/officeart/2005/8/layout/orgChart1"/>
    <dgm:cxn modelId="{142B1E6A-8831-47EA-BF6D-51E12F8F9517}" type="presParOf" srcId="{6C321B40-7A4B-40BA-9F41-2477392BF525}" destId="{1E644B09-F87C-4B5D-9867-BCB4EE20B936}" srcOrd="0" destOrd="1" presId="urn:microsoft.com/office/officeart/2005/8/layout/orgChart1"/>
    <dgm:cxn modelId="{414E3976-78C8-42DF-9EF8-62C60C81485B}" type="presOf" srcId="{42518184-A57F-4315-A457-BDDA39DC36BF}" destId="{1E644B09-F87C-4B5D-9867-BCB4EE20B936}" srcOrd="0" destOrd="0" presId="urn:microsoft.com/office/officeart/2005/8/layout/orgChart1"/>
    <dgm:cxn modelId="{7F3CDAC0-5E6A-484B-9784-7AC712486763}" type="presParOf" srcId="{6C321B40-7A4B-40BA-9F41-2477392BF525}" destId="{7DA6802B-239B-44F0-B014-3524ECA3F61B}" srcOrd="1" destOrd="1" presId="urn:microsoft.com/office/officeart/2005/8/layout/orgChart1"/>
    <dgm:cxn modelId="{3A38CD49-D489-4AAA-8C94-E5C1C14C6C2F}" type="presParOf" srcId="{7DA6802B-239B-44F0-B014-3524ECA3F61B}" destId="{CC78239A-BE75-4ECA-939E-4A3FB33A78DF}" srcOrd="0" destOrd="1" presId="urn:microsoft.com/office/officeart/2005/8/layout/orgChart1"/>
    <dgm:cxn modelId="{FAE4D9AF-DA2B-4733-80F6-CCBADBC95E94}" type="presOf" srcId="{759F7BE6-05B4-433C-B771-67BA99C24A64}" destId="{CC78239A-BE75-4ECA-939E-4A3FB33A78DF}" srcOrd="0" destOrd="0" presId="urn:microsoft.com/office/officeart/2005/8/layout/orgChart1"/>
    <dgm:cxn modelId="{0FEE4C81-3D98-48EB-A4D6-0489EBCCCE30}" type="presParOf" srcId="{CC78239A-BE75-4ECA-939E-4A3FB33A78DF}" destId="{6B67EF0A-F5C1-4675-BE74-04969888D70F}" srcOrd="0" destOrd="0" presId="urn:microsoft.com/office/officeart/2005/8/layout/orgChart1"/>
    <dgm:cxn modelId="{AF21AAD0-96FB-4C2D-BEBE-BB880938B334}" type="presOf" srcId="{759F7BE6-05B4-433C-B771-67BA99C24A64}" destId="{6B67EF0A-F5C1-4675-BE74-04969888D70F}" srcOrd="0" destOrd="0" presId="urn:microsoft.com/office/officeart/2005/8/layout/orgChart1"/>
    <dgm:cxn modelId="{4DB1987E-045A-443E-80FB-D43DE2A74AEC}" type="presParOf" srcId="{CC78239A-BE75-4ECA-939E-4A3FB33A78DF}" destId="{1CD3B3E8-0C15-4B8A-AE7C-0252C95A6863}" srcOrd="1" destOrd="0" presId="urn:microsoft.com/office/officeart/2005/8/layout/orgChart1"/>
    <dgm:cxn modelId="{F5F617A5-5F82-4B72-B7FB-2B76CE3EA0C6}" type="presOf" srcId="{759F7BE6-05B4-433C-B771-67BA99C24A64}" destId="{1CD3B3E8-0C15-4B8A-AE7C-0252C95A6863}" srcOrd="0" destOrd="0" presId="urn:microsoft.com/office/officeart/2005/8/layout/orgChart1"/>
    <dgm:cxn modelId="{E3212AE0-9064-46BC-8FD9-3104F2585FC4}" type="presParOf" srcId="{7DA6802B-239B-44F0-B014-3524ECA3F61B}" destId="{BF5D8D70-E59A-4759-BAA0-BE3C70434E5A}" srcOrd="1" destOrd="1" presId="urn:microsoft.com/office/officeart/2005/8/layout/orgChart1"/>
    <dgm:cxn modelId="{D241B27B-3F77-4EB4-B9C5-F08F0A93CCA2}" type="presParOf" srcId="{BF5D8D70-E59A-4759-BAA0-BE3C70434E5A}" destId="{9511ECBF-4466-4C35-BCE4-574B13024BC8}" srcOrd="0" destOrd="1" presId="urn:microsoft.com/office/officeart/2005/8/layout/orgChart1"/>
    <dgm:cxn modelId="{05BBA65F-9AC3-431A-90DD-8EB10EC966AB}" type="presOf" srcId="{10772179-DAB4-441B-B828-79B374F08EF5}" destId="{9511ECBF-4466-4C35-BCE4-574B13024BC8}" srcOrd="0" destOrd="0" presId="urn:microsoft.com/office/officeart/2005/8/layout/orgChart1"/>
    <dgm:cxn modelId="{BC75E534-4488-4462-9EBA-26975C5B7FDA}" type="presParOf" srcId="{BF5D8D70-E59A-4759-BAA0-BE3C70434E5A}" destId="{3A6B34DB-0AF5-4B81-AEFA-AA490A234F05}" srcOrd="1" destOrd="1" presId="urn:microsoft.com/office/officeart/2005/8/layout/orgChart1"/>
    <dgm:cxn modelId="{45BC2439-CB78-432E-94F4-AD4972D39735}" type="presParOf" srcId="{3A6B34DB-0AF5-4B81-AEFA-AA490A234F05}" destId="{598EBEB3-0FA2-4FFC-8892-9BBBAA489166}" srcOrd="0" destOrd="1" presId="urn:microsoft.com/office/officeart/2005/8/layout/orgChart1"/>
    <dgm:cxn modelId="{98B7C5F3-B453-49EE-A267-D7891F63E293}" type="presOf" srcId="{54184837-28E7-4D69-BA13-7AF657B9688D}" destId="{598EBEB3-0FA2-4FFC-8892-9BBBAA489166}" srcOrd="0" destOrd="0" presId="urn:microsoft.com/office/officeart/2005/8/layout/orgChart1"/>
    <dgm:cxn modelId="{ACC1B474-5260-4942-A345-40A2FCFBC8C2}" type="presParOf" srcId="{598EBEB3-0FA2-4FFC-8892-9BBBAA489166}" destId="{874156EA-5795-44B9-8D52-D2716695DAB2}" srcOrd="0" destOrd="0" presId="urn:microsoft.com/office/officeart/2005/8/layout/orgChart1"/>
    <dgm:cxn modelId="{907BAF82-10DE-436E-8294-9952270955D3}" type="presOf" srcId="{54184837-28E7-4D69-BA13-7AF657B9688D}" destId="{874156EA-5795-44B9-8D52-D2716695DAB2}" srcOrd="0" destOrd="0" presId="urn:microsoft.com/office/officeart/2005/8/layout/orgChart1"/>
    <dgm:cxn modelId="{44B9331B-F7DD-4B58-AA9B-8DE583C942AD}" type="presParOf" srcId="{598EBEB3-0FA2-4FFC-8892-9BBBAA489166}" destId="{1A6DEAA1-6CD3-49F3-A804-D42A1BCB1AC0}" srcOrd="1" destOrd="0" presId="urn:microsoft.com/office/officeart/2005/8/layout/orgChart1"/>
    <dgm:cxn modelId="{D5531232-422A-4CFB-9F70-44448BA25B97}" type="presOf" srcId="{54184837-28E7-4D69-BA13-7AF657B9688D}" destId="{1A6DEAA1-6CD3-49F3-A804-D42A1BCB1AC0}" srcOrd="0" destOrd="0" presId="urn:microsoft.com/office/officeart/2005/8/layout/orgChart1"/>
    <dgm:cxn modelId="{0687C84C-F429-4039-BEE4-1EE43021FAA3}" type="presParOf" srcId="{3A6B34DB-0AF5-4B81-AEFA-AA490A234F05}" destId="{66D964CF-FF2E-48F2-B241-54397A9DC4C4}" srcOrd="1" destOrd="1" presId="urn:microsoft.com/office/officeart/2005/8/layout/orgChart1"/>
    <dgm:cxn modelId="{F48178F3-DD85-4FFB-ABBF-BCF440BC1541}" type="presParOf" srcId="{3A6B34DB-0AF5-4B81-AEFA-AA490A234F05}" destId="{EF2C0BF4-3120-4F62-B6F3-15B451B53F6D}" srcOrd="2" destOrd="1" presId="urn:microsoft.com/office/officeart/2005/8/layout/orgChart1"/>
    <dgm:cxn modelId="{8174F8B9-0ADD-41BA-8535-C8ECB814542E}" type="presParOf" srcId="{7DA6802B-239B-44F0-B014-3524ECA3F61B}" destId="{67AA233B-6ABA-4298-886D-3635A5E768AD}" srcOrd="2" destOrd="1" presId="urn:microsoft.com/office/officeart/2005/8/layout/orgChart1"/>
    <dgm:cxn modelId="{7289201D-9F05-4ABF-A816-C1B08D24780D}" type="presParOf" srcId="{E8EF84F8-FF3F-4A4F-B3E1-DAA102DA0C5C}" destId="{38BF7E2F-4E69-4216-A409-9C8D3A0189B3}" srcOrd="2" destOrd="1" presId="urn:microsoft.com/office/officeart/2005/8/layout/orgChart1"/>
    <dgm:cxn modelId="{F9268B77-432C-45EC-BE24-DAB56E652D5A}" type="presParOf" srcId="{C6F584B9-7EA2-46D8-913B-8F508509ECAB}" destId="{A663BBFB-A120-4F5B-82EC-DB644DB9966B}" srcOrd="2" destOrd="3" presId="urn:microsoft.com/office/officeart/2005/8/layout/orgChart1"/>
    <dgm:cxn modelId="{B3D2D623-89C5-4549-9057-A40107EE59ED}" type="presParOf" srcId="{9A0FF10C-81C7-47CD-A320-768F2009480B}" destId="{AB3A8128-6C86-49B7-B5CC-0153888815E5}" srcOrd="4" destOrd="1" presId="urn:microsoft.com/office/officeart/2005/8/layout/orgChart1"/>
    <dgm:cxn modelId="{83D9578C-2089-4257-8AA5-3B37424A55BD}" type="presOf" srcId="{CCF68ADE-40B6-47D0-93C1-88EC13ADC8AC}" destId="{AB3A8128-6C86-49B7-B5CC-0153888815E5}" srcOrd="0" destOrd="0" presId="urn:microsoft.com/office/officeart/2005/8/layout/orgChart1"/>
    <dgm:cxn modelId="{08389CE1-035F-437E-AEE7-E75A61961C76}" type="presParOf" srcId="{9A0FF10C-81C7-47CD-A320-768F2009480B}" destId="{1A917F9A-DDE6-4568-B35C-7FABCEF0A586}" srcOrd="5" destOrd="1" presId="urn:microsoft.com/office/officeart/2005/8/layout/orgChart1"/>
    <dgm:cxn modelId="{CD6DE3CF-7D0E-402E-8EE3-819B050AC9E9}" type="presParOf" srcId="{1A917F9A-DDE6-4568-B35C-7FABCEF0A586}" destId="{FA949B67-3DB7-47FA-97C9-4A653E762F22}" srcOrd="0" destOrd="5" presId="urn:microsoft.com/office/officeart/2005/8/layout/orgChart1"/>
    <dgm:cxn modelId="{8142F6BA-08C4-4520-A46C-ACEEDDF66C58}" type="presOf" srcId="{CF717C8A-B40B-4AFF-BF49-65ABB7DF8190}" destId="{FA949B67-3DB7-47FA-97C9-4A653E762F22}" srcOrd="0" destOrd="0" presId="urn:microsoft.com/office/officeart/2005/8/layout/orgChart1"/>
    <dgm:cxn modelId="{16AC1583-2B67-4244-86DE-8FF6F7F93850}" type="presParOf" srcId="{FA949B67-3DB7-47FA-97C9-4A653E762F22}" destId="{7D64F4A3-0E55-47AC-A59B-9D5A9DC25552}" srcOrd="0" destOrd="0" presId="urn:microsoft.com/office/officeart/2005/8/layout/orgChart1"/>
    <dgm:cxn modelId="{BDD0B6F4-68E3-402E-86F7-474DFA70F7E3}" type="presOf" srcId="{CF717C8A-B40B-4AFF-BF49-65ABB7DF8190}" destId="{7D64F4A3-0E55-47AC-A59B-9D5A9DC25552}" srcOrd="0" destOrd="0" presId="urn:microsoft.com/office/officeart/2005/8/layout/orgChart1"/>
    <dgm:cxn modelId="{8E7A13F0-326C-4933-8BE4-3501EC44FCC5}" type="presParOf" srcId="{FA949B67-3DB7-47FA-97C9-4A653E762F22}" destId="{5667CB49-EC34-46BC-AD2D-72F3BD95D049}" srcOrd="1" destOrd="0" presId="urn:microsoft.com/office/officeart/2005/8/layout/orgChart1"/>
    <dgm:cxn modelId="{D26BE3AB-9387-4753-8420-524EE6DF759D}" type="presOf" srcId="{CF717C8A-B40B-4AFF-BF49-65ABB7DF8190}" destId="{5667CB49-EC34-46BC-AD2D-72F3BD95D049}" srcOrd="0" destOrd="0" presId="urn:microsoft.com/office/officeart/2005/8/layout/orgChart1"/>
    <dgm:cxn modelId="{594A2BC2-C45D-4C7D-8725-14F5548B5345}" type="presParOf" srcId="{1A917F9A-DDE6-4568-B35C-7FABCEF0A586}" destId="{EB3A10DA-2FA4-4DAD-8341-8078D7F83716}" srcOrd="1" destOrd="5" presId="urn:microsoft.com/office/officeart/2005/8/layout/orgChart1"/>
    <dgm:cxn modelId="{2A9B4D31-47CD-4677-A654-AFFC90CAF055}" type="presParOf" srcId="{EB3A10DA-2FA4-4DAD-8341-8078D7F83716}" destId="{7760EC40-4953-43DD-BF92-0AEF20B5E647}" srcOrd="0" destOrd="1" presId="urn:microsoft.com/office/officeart/2005/8/layout/orgChart1"/>
    <dgm:cxn modelId="{8CAE6141-5C68-45A6-9A0D-E2A5898FDF7B}" type="presOf" srcId="{C905E3AB-AD43-4BDE-A6F2-661B53FD63CB}" destId="{7760EC40-4953-43DD-BF92-0AEF20B5E647}" srcOrd="0" destOrd="0" presId="urn:microsoft.com/office/officeart/2005/8/layout/orgChart1"/>
    <dgm:cxn modelId="{E3139385-DCF9-414F-9882-7047BD891BF1}" type="presParOf" srcId="{EB3A10DA-2FA4-4DAD-8341-8078D7F83716}" destId="{2065001B-30D1-4CA7-A70D-62D13832965E}" srcOrd="1" destOrd="1" presId="urn:microsoft.com/office/officeart/2005/8/layout/orgChart1"/>
    <dgm:cxn modelId="{820F3AF0-D897-4509-94D5-54E585DBEB28}" type="presParOf" srcId="{2065001B-30D1-4CA7-A70D-62D13832965E}" destId="{E6B81CDD-5560-482F-AAB4-7BFE5CDBC50B}" srcOrd="0" destOrd="1" presId="urn:microsoft.com/office/officeart/2005/8/layout/orgChart1"/>
    <dgm:cxn modelId="{A0961C86-1C71-44D1-B313-0F8D9EBD6A33}" type="presOf" srcId="{B7F33058-D7A6-4AB6-97D3-C6A736F793DE}" destId="{E6B81CDD-5560-482F-AAB4-7BFE5CDBC50B}" srcOrd="0" destOrd="0" presId="urn:microsoft.com/office/officeart/2005/8/layout/orgChart1"/>
    <dgm:cxn modelId="{4D4F45BD-1DED-4222-8BFE-15F3FB78BDCA}" type="presParOf" srcId="{E6B81CDD-5560-482F-AAB4-7BFE5CDBC50B}" destId="{96A92F59-CA1A-476B-8496-05F647CA133C}" srcOrd="0" destOrd="0" presId="urn:microsoft.com/office/officeart/2005/8/layout/orgChart1"/>
    <dgm:cxn modelId="{79232541-C4B3-4A2F-8EB9-130EA16965B6}" type="presOf" srcId="{B7F33058-D7A6-4AB6-97D3-C6A736F793DE}" destId="{96A92F59-CA1A-476B-8496-05F647CA133C}" srcOrd="0" destOrd="0" presId="urn:microsoft.com/office/officeart/2005/8/layout/orgChart1"/>
    <dgm:cxn modelId="{77E60CC9-A465-444F-8474-3AA732391330}" type="presParOf" srcId="{E6B81CDD-5560-482F-AAB4-7BFE5CDBC50B}" destId="{77964547-C883-4F4F-A48A-157488027893}" srcOrd="1" destOrd="0" presId="urn:microsoft.com/office/officeart/2005/8/layout/orgChart1"/>
    <dgm:cxn modelId="{72CCAF57-2937-4356-B37E-EAD2229F2069}" type="presOf" srcId="{B7F33058-D7A6-4AB6-97D3-C6A736F793DE}" destId="{77964547-C883-4F4F-A48A-157488027893}" srcOrd="0" destOrd="0" presId="urn:microsoft.com/office/officeart/2005/8/layout/orgChart1"/>
    <dgm:cxn modelId="{3D405FC5-81B8-42DE-97F4-E9E7F8BA7BD8}" type="presParOf" srcId="{2065001B-30D1-4CA7-A70D-62D13832965E}" destId="{B60B2E24-7B38-42B7-B984-F6C516C63CC3}" srcOrd="1" destOrd="1" presId="urn:microsoft.com/office/officeart/2005/8/layout/orgChart1"/>
    <dgm:cxn modelId="{0E052F96-8D44-41A7-8A34-627591C8DF31}" type="presParOf" srcId="{B60B2E24-7B38-42B7-B984-F6C516C63CC3}" destId="{3ECE501A-F514-4A7D-A4B7-06C7D7436A73}" srcOrd="0" destOrd="1" presId="urn:microsoft.com/office/officeart/2005/8/layout/orgChart1"/>
    <dgm:cxn modelId="{C4442BD0-BEF8-4C4F-8558-2850FACFF6A4}" type="presOf" srcId="{6DD88691-047B-4A30-8EE9-6F18E2933A69}" destId="{3ECE501A-F514-4A7D-A4B7-06C7D7436A73}" srcOrd="0" destOrd="0" presId="urn:microsoft.com/office/officeart/2005/8/layout/orgChart1"/>
    <dgm:cxn modelId="{9B3C1B9C-1F7F-4AEE-BEDE-8B668F81059B}" type="presParOf" srcId="{B60B2E24-7B38-42B7-B984-F6C516C63CC3}" destId="{FFDBDD43-FE28-4556-AAC8-12C18EED38EE}" srcOrd="1" destOrd="1" presId="urn:microsoft.com/office/officeart/2005/8/layout/orgChart1"/>
    <dgm:cxn modelId="{C30963BF-745C-44A4-8A54-BD9AEAD2B6C4}" type="presParOf" srcId="{FFDBDD43-FE28-4556-AAC8-12C18EED38EE}" destId="{B04F300E-A02C-463D-A826-03CBB25A3C33}" srcOrd="0" destOrd="1" presId="urn:microsoft.com/office/officeart/2005/8/layout/orgChart1"/>
    <dgm:cxn modelId="{C036498E-F324-4F23-9FD9-B9D48E2BBAFA}" type="presOf" srcId="{554C76EA-8689-49CC-B23C-8880CA8F053E}" destId="{B04F300E-A02C-463D-A826-03CBB25A3C33}" srcOrd="0" destOrd="0" presId="urn:microsoft.com/office/officeart/2005/8/layout/orgChart1"/>
    <dgm:cxn modelId="{CEA3F4A8-DC57-42A0-854F-5A776F3A634A}" type="presParOf" srcId="{B04F300E-A02C-463D-A826-03CBB25A3C33}" destId="{FE08FB99-5751-499C-953C-7EEAC674C9DF}" srcOrd="0" destOrd="0" presId="urn:microsoft.com/office/officeart/2005/8/layout/orgChart1"/>
    <dgm:cxn modelId="{D4DF7B4F-651A-42A6-9811-D20509722729}" type="presOf" srcId="{554C76EA-8689-49CC-B23C-8880CA8F053E}" destId="{FE08FB99-5751-499C-953C-7EEAC674C9DF}" srcOrd="0" destOrd="0" presId="urn:microsoft.com/office/officeart/2005/8/layout/orgChart1"/>
    <dgm:cxn modelId="{2BD95B56-ED44-487F-ADCA-12CBF71CD0BE}" type="presParOf" srcId="{B04F300E-A02C-463D-A826-03CBB25A3C33}" destId="{7E61D8C4-FEED-4A49-94BE-58A3202016C5}" srcOrd="1" destOrd="0" presId="urn:microsoft.com/office/officeart/2005/8/layout/orgChart1"/>
    <dgm:cxn modelId="{209A217F-9606-4A90-9195-34367F173903}" type="presOf" srcId="{554C76EA-8689-49CC-B23C-8880CA8F053E}" destId="{7E61D8C4-FEED-4A49-94BE-58A3202016C5}" srcOrd="0" destOrd="0" presId="urn:microsoft.com/office/officeart/2005/8/layout/orgChart1"/>
    <dgm:cxn modelId="{B35B4F88-F7A5-4AAA-ABBD-1D994B797221}" type="presParOf" srcId="{FFDBDD43-FE28-4556-AAC8-12C18EED38EE}" destId="{BE14AC84-D713-4626-A2F3-77C8EEE7AD57}" srcOrd="1" destOrd="1" presId="urn:microsoft.com/office/officeart/2005/8/layout/orgChart1"/>
    <dgm:cxn modelId="{30C6D205-6666-453F-9612-CC28F8B79530}" type="presParOf" srcId="{BE14AC84-D713-4626-A2F3-77C8EEE7AD57}" destId="{2B778389-7BC0-48EB-9DBD-4641D0BD544A}" srcOrd="0" destOrd="1" presId="urn:microsoft.com/office/officeart/2005/8/layout/orgChart1"/>
    <dgm:cxn modelId="{D98FF9A8-8A3F-4BFC-A8DF-30835938D011}" type="presOf" srcId="{4AE6C802-AB4B-4E47-827D-B31E8E9B9EDF}" destId="{2B778389-7BC0-48EB-9DBD-4641D0BD544A}" srcOrd="0" destOrd="0" presId="urn:microsoft.com/office/officeart/2005/8/layout/orgChart1"/>
    <dgm:cxn modelId="{9EA39087-0D25-41DB-8F87-0FCA931B32AE}" type="presParOf" srcId="{BE14AC84-D713-4626-A2F3-77C8EEE7AD57}" destId="{B5754BFD-9831-4B8D-908D-3C0E7BD216C7}" srcOrd="1" destOrd="1" presId="urn:microsoft.com/office/officeart/2005/8/layout/orgChart1"/>
    <dgm:cxn modelId="{3160627A-DA39-4E8D-9AB4-05FAB7CBA245}" type="presParOf" srcId="{B5754BFD-9831-4B8D-908D-3C0E7BD216C7}" destId="{2FD1BA6C-E5CD-4A99-B609-7684B83F57B8}" srcOrd="0" destOrd="1" presId="urn:microsoft.com/office/officeart/2005/8/layout/orgChart1"/>
    <dgm:cxn modelId="{AA037BA6-D4F7-4EAC-B908-F25E567B07B4}" type="presOf" srcId="{801E71A0-6B84-4C6A-9B23-E77787901D7A}" destId="{2FD1BA6C-E5CD-4A99-B609-7684B83F57B8}" srcOrd="0" destOrd="0" presId="urn:microsoft.com/office/officeart/2005/8/layout/orgChart1"/>
    <dgm:cxn modelId="{6AA345FD-FE44-451F-BA04-14510BCB3135}" type="presParOf" srcId="{2FD1BA6C-E5CD-4A99-B609-7684B83F57B8}" destId="{5981FF01-7E73-465A-937C-426AB6DD8918}" srcOrd="0" destOrd="0" presId="urn:microsoft.com/office/officeart/2005/8/layout/orgChart1"/>
    <dgm:cxn modelId="{8DD60585-884E-44C8-826B-6BF522981E23}" type="presOf" srcId="{801E71A0-6B84-4C6A-9B23-E77787901D7A}" destId="{5981FF01-7E73-465A-937C-426AB6DD8918}" srcOrd="0" destOrd="0" presId="urn:microsoft.com/office/officeart/2005/8/layout/orgChart1"/>
    <dgm:cxn modelId="{16DE6862-4C07-4EF5-8429-3321E844741F}" type="presParOf" srcId="{2FD1BA6C-E5CD-4A99-B609-7684B83F57B8}" destId="{9744C995-60F7-4777-BC4C-6DA70CE7B50E}" srcOrd="1" destOrd="0" presId="urn:microsoft.com/office/officeart/2005/8/layout/orgChart1"/>
    <dgm:cxn modelId="{7CBC0123-D2E8-47FC-A062-5FD9D38F3FE7}" type="presOf" srcId="{801E71A0-6B84-4C6A-9B23-E77787901D7A}" destId="{9744C995-60F7-4777-BC4C-6DA70CE7B50E}" srcOrd="0" destOrd="0" presId="urn:microsoft.com/office/officeart/2005/8/layout/orgChart1"/>
    <dgm:cxn modelId="{15510D68-4A15-41BA-8520-6B7E952DE8C8}" type="presParOf" srcId="{B5754BFD-9831-4B8D-908D-3C0E7BD216C7}" destId="{F5257AF0-2259-4D9A-B38F-DEE9DC09025B}" srcOrd="1" destOrd="1" presId="urn:microsoft.com/office/officeart/2005/8/layout/orgChart1"/>
    <dgm:cxn modelId="{3C1A59B0-794D-4CA9-AA82-7C1745011896}" type="presParOf" srcId="{B5754BFD-9831-4B8D-908D-3C0E7BD216C7}" destId="{C734CA56-BD82-46CD-A673-19F52A3BCEEF}" srcOrd="2" destOrd="1" presId="urn:microsoft.com/office/officeart/2005/8/layout/orgChart1"/>
    <dgm:cxn modelId="{16DD2BF6-6395-4C97-99EB-5949BFC8CA51}" type="presParOf" srcId="{FFDBDD43-FE28-4556-AAC8-12C18EED38EE}" destId="{4D4C7B17-DD3F-4F56-A189-CD321653A34D}" srcOrd="2" destOrd="1" presId="urn:microsoft.com/office/officeart/2005/8/layout/orgChart1"/>
    <dgm:cxn modelId="{6411B247-B120-47EB-B825-0CE15C1E08DC}" type="presParOf" srcId="{2065001B-30D1-4CA7-A70D-62D13832965E}" destId="{838B1F0E-67DF-4F90-82B7-64F5BAC57407}" srcOrd="2" destOrd="1" presId="urn:microsoft.com/office/officeart/2005/8/layout/orgChart1"/>
    <dgm:cxn modelId="{33EB4332-6058-456B-B9E6-D625534A0092}" type="presParOf" srcId="{1A917F9A-DDE6-4568-B35C-7FABCEF0A586}" destId="{B05C5608-85C8-433E-A928-1755312B673B}" srcOrd="2" destOrd="5" presId="urn:microsoft.com/office/officeart/2005/8/layout/orgChart1"/>
    <dgm:cxn modelId="{D5DD625A-66E9-4877-A253-ABDC3EB90676}" type="presParOf" srcId="{9A0FF10C-81C7-47CD-A320-768F2009480B}" destId="{66462281-9AA6-44A2-9A0F-A88B9F31EFC2}" srcOrd="6" destOrd="1" presId="urn:microsoft.com/office/officeart/2005/8/layout/orgChart1"/>
    <dgm:cxn modelId="{7D07F6DF-8439-4D11-B194-F65D999E13AD}" type="presOf" srcId="{D61B8D7D-FBD7-469C-A607-9F3D14E0BFB6}" destId="{66462281-9AA6-44A2-9A0F-A88B9F31EFC2}" srcOrd="0" destOrd="0" presId="urn:microsoft.com/office/officeart/2005/8/layout/orgChart1"/>
    <dgm:cxn modelId="{5A9525BB-AA5D-4D59-A3B1-447A916FB23E}" type="presParOf" srcId="{9A0FF10C-81C7-47CD-A320-768F2009480B}" destId="{501DEFAB-748C-460A-9BCA-D59742A4BFD2}" srcOrd="7" destOrd="1" presId="urn:microsoft.com/office/officeart/2005/8/layout/orgChart1"/>
    <dgm:cxn modelId="{C703EF2E-4159-4517-A221-AF69875AB8BC}" type="presParOf" srcId="{501DEFAB-748C-460A-9BCA-D59742A4BFD2}" destId="{7E642633-D44B-467A-847D-5C21651575E9}" srcOrd="0" destOrd="7" presId="urn:microsoft.com/office/officeart/2005/8/layout/orgChart1"/>
    <dgm:cxn modelId="{E5891757-3783-4C87-9473-681395560EDA}" type="presOf" srcId="{274B4BC2-A0B1-4629-9B9C-ED453832FB23}" destId="{7E642633-D44B-467A-847D-5C21651575E9}" srcOrd="0" destOrd="0" presId="urn:microsoft.com/office/officeart/2005/8/layout/orgChart1"/>
    <dgm:cxn modelId="{AB2685D3-68DB-42A2-9A98-60EE8E1A9715}" type="presParOf" srcId="{7E642633-D44B-467A-847D-5C21651575E9}" destId="{DF1B6EB4-9D40-46A6-BD49-10EBD049141F}" srcOrd="0" destOrd="0" presId="urn:microsoft.com/office/officeart/2005/8/layout/orgChart1"/>
    <dgm:cxn modelId="{31CABA5B-0A77-4709-AF53-342DAFD9B1DB}" type="presOf" srcId="{274B4BC2-A0B1-4629-9B9C-ED453832FB23}" destId="{DF1B6EB4-9D40-46A6-BD49-10EBD049141F}" srcOrd="0" destOrd="0" presId="urn:microsoft.com/office/officeart/2005/8/layout/orgChart1"/>
    <dgm:cxn modelId="{D07086D6-1A33-42B0-96E9-0CD09EAFEAEB}" type="presParOf" srcId="{7E642633-D44B-467A-847D-5C21651575E9}" destId="{B7946499-6371-4AC6-AAC9-CD4ED11925CD}" srcOrd="1" destOrd="0" presId="urn:microsoft.com/office/officeart/2005/8/layout/orgChart1"/>
    <dgm:cxn modelId="{EFEFEF19-CC51-4CB5-934F-D219DF054159}" type="presOf" srcId="{274B4BC2-A0B1-4629-9B9C-ED453832FB23}" destId="{B7946499-6371-4AC6-AAC9-CD4ED11925CD}" srcOrd="0" destOrd="0" presId="urn:microsoft.com/office/officeart/2005/8/layout/orgChart1"/>
    <dgm:cxn modelId="{FE135EE1-6A37-490D-AC2B-A8B5ECB72095}" type="presParOf" srcId="{501DEFAB-748C-460A-9BCA-D59742A4BFD2}" destId="{F6B1CA92-D680-4CC7-9542-99A9A510DD5C}" srcOrd="1" destOrd="7" presId="urn:microsoft.com/office/officeart/2005/8/layout/orgChart1"/>
    <dgm:cxn modelId="{E615E385-B491-431B-9635-0DF1CDA34B23}" type="presParOf" srcId="{F6B1CA92-D680-4CC7-9542-99A9A510DD5C}" destId="{54EF84EA-6B0F-47F4-A0CD-92C98C99D8C4}" srcOrd="0" destOrd="1" presId="urn:microsoft.com/office/officeart/2005/8/layout/orgChart1"/>
    <dgm:cxn modelId="{2FB5A433-1229-4A4F-BD1E-79A975141598}" type="presOf" srcId="{3DE89CCC-70B4-45BF-81AB-823E81E49EC8}" destId="{54EF84EA-6B0F-47F4-A0CD-92C98C99D8C4}" srcOrd="0" destOrd="0" presId="urn:microsoft.com/office/officeart/2005/8/layout/orgChart1"/>
    <dgm:cxn modelId="{53B5E081-C17D-4A47-96B8-5AE4EADF4731}" type="presParOf" srcId="{F6B1CA92-D680-4CC7-9542-99A9A510DD5C}" destId="{6A666C7D-D358-46E2-ACC8-7E9FE690330D}" srcOrd="1" destOrd="1" presId="urn:microsoft.com/office/officeart/2005/8/layout/orgChart1"/>
    <dgm:cxn modelId="{1394E4ED-C96F-471E-8BF1-976CBF3FE4D4}" type="presParOf" srcId="{6A666C7D-D358-46E2-ACC8-7E9FE690330D}" destId="{CD567575-81F0-4409-8A02-75B745DD2806}" srcOrd="0" destOrd="1" presId="urn:microsoft.com/office/officeart/2005/8/layout/orgChart1"/>
    <dgm:cxn modelId="{87BC162F-EB4C-4E36-A758-86066C3A4280}" type="presOf" srcId="{FAEAA18E-8AAE-4CF1-9E18-941EB819846F}" destId="{CD567575-81F0-4409-8A02-75B745DD2806}" srcOrd="0" destOrd="0" presId="urn:microsoft.com/office/officeart/2005/8/layout/orgChart1"/>
    <dgm:cxn modelId="{83D09CE3-8DC7-40CC-A97A-8A38D78C5594}" type="presParOf" srcId="{CD567575-81F0-4409-8A02-75B745DD2806}" destId="{0F1C4CB9-A310-46CA-A4D2-53F9F53B75DD}" srcOrd="0" destOrd="0" presId="urn:microsoft.com/office/officeart/2005/8/layout/orgChart1"/>
    <dgm:cxn modelId="{CDD138F3-E626-4F1E-935E-D09F452C3140}" type="presOf" srcId="{FAEAA18E-8AAE-4CF1-9E18-941EB819846F}" destId="{0F1C4CB9-A310-46CA-A4D2-53F9F53B75DD}" srcOrd="0" destOrd="0" presId="urn:microsoft.com/office/officeart/2005/8/layout/orgChart1"/>
    <dgm:cxn modelId="{2C98E47D-BEF8-41D8-A7EE-214552995372}" type="presParOf" srcId="{CD567575-81F0-4409-8A02-75B745DD2806}" destId="{C0F887BE-5AC3-4A29-90D7-8402B8FB7283}" srcOrd="1" destOrd="0" presId="urn:microsoft.com/office/officeart/2005/8/layout/orgChart1"/>
    <dgm:cxn modelId="{3D451EFF-3ED0-4AB4-93C6-3C3EE2C4C73D}" type="presOf" srcId="{FAEAA18E-8AAE-4CF1-9E18-941EB819846F}" destId="{C0F887BE-5AC3-4A29-90D7-8402B8FB7283}" srcOrd="0" destOrd="0" presId="urn:microsoft.com/office/officeart/2005/8/layout/orgChart1"/>
    <dgm:cxn modelId="{58E054DE-D1D6-46CE-B474-9FEBF3389404}" type="presParOf" srcId="{6A666C7D-D358-46E2-ACC8-7E9FE690330D}" destId="{EBC68CEE-F9E1-47FD-96AC-CC3EE8BAD494}" srcOrd="1" destOrd="1" presId="urn:microsoft.com/office/officeart/2005/8/layout/orgChart1"/>
    <dgm:cxn modelId="{956420C2-23F5-4B7B-9082-DB1049995D77}" type="presParOf" srcId="{EBC68CEE-F9E1-47FD-96AC-CC3EE8BAD494}" destId="{73B4ECCF-9CE5-4E6D-82B1-042B4C613EB5}" srcOrd="0" destOrd="1" presId="urn:microsoft.com/office/officeart/2005/8/layout/orgChart1"/>
    <dgm:cxn modelId="{87EB3EFF-EE68-4518-B415-6DC60C3CBCB7}" type="presOf" srcId="{4D941941-6838-4243-8668-103089C7EB5D}" destId="{73B4ECCF-9CE5-4E6D-82B1-042B4C613EB5}" srcOrd="0" destOrd="0" presId="urn:microsoft.com/office/officeart/2005/8/layout/orgChart1"/>
    <dgm:cxn modelId="{2860AB14-98D6-48FF-BB99-A1F25BD5B90B}" type="presParOf" srcId="{EBC68CEE-F9E1-47FD-96AC-CC3EE8BAD494}" destId="{CB8FFAA4-7974-4AA5-BF92-2B87B484B603}" srcOrd="1" destOrd="1" presId="urn:microsoft.com/office/officeart/2005/8/layout/orgChart1"/>
    <dgm:cxn modelId="{6AA8DF62-12E8-4ED6-AEDB-A7D25DC1B6F7}" type="presParOf" srcId="{CB8FFAA4-7974-4AA5-BF92-2B87B484B603}" destId="{C689A818-BD1B-446B-ACC9-4409081B3EF5}" srcOrd="0" destOrd="1" presId="urn:microsoft.com/office/officeart/2005/8/layout/orgChart1"/>
    <dgm:cxn modelId="{45C4B144-B90F-4622-B814-54B39E43CCB4}" type="presOf" srcId="{A1A97A9D-1583-456D-B79A-7E365EAED69E}" destId="{C689A818-BD1B-446B-ACC9-4409081B3EF5}" srcOrd="0" destOrd="0" presId="urn:microsoft.com/office/officeart/2005/8/layout/orgChart1"/>
    <dgm:cxn modelId="{B4AF73BF-B280-4249-AD67-3B43DEF13171}" type="presParOf" srcId="{C689A818-BD1B-446B-ACC9-4409081B3EF5}" destId="{70461A2C-1C29-47B5-8A0D-1C3A5A510F5A}" srcOrd="0" destOrd="0" presId="urn:microsoft.com/office/officeart/2005/8/layout/orgChart1"/>
    <dgm:cxn modelId="{3B742800-25C3-49A9-B11C-3882D75F696E}" type="presOf" srcId="{A1A97A9D-1583-456D-B79A-7E365EAED69E}" destId="{70461A2C-1C29-47B5-8A0D-1C3A5A510F5A}" srcOrd="0" destOrd="0" presId="urn:microsoft.com/office/officeart/2005/8/layout/orgChart1"/>
    <dgm:cxn modelId="{D9231D47-DCDF-467B-B897-6F6D1E4B4424}" type="presParOf" srcId="{C689A818-BD1B-446B-ACC9-4409081B3EF5}" destId="{C5337BF9-3795-40A2-8BC1-571E442956EE}" srcOrd="1" destOrd="0" presId="urn:microsoft.com/office/officeart/2005/8/layout/orgChart1"/>
    <dgm:cxn modelId="{F8138973-9171-4FB5-BC80-21051BD11D75}" type="presOf" srcId="{A1A97A9D-1583-456D-B79A-7E365EAED69E}" destId="{C5337BF9-3795-40A2-8BC1-571E442956EE}" srcOrd="0" destOrd="0" presId="urn:microsoft.com/office/officeart/2005/8/layout/orgChart1"/>
    <dgm:cxn modelId="{2D727F36-B28A-4A36-B687-0B353F9D0B89}" type="presParOf" srcId="{CB8FFAA4-7974-4AA5-BF92-2B87B484B603}" destId="{0FE7CBFD-F48B-467C-89CA-5832EC5A15C8}" srcOrd="1" destOrd="1" presId="urn:microsoft.com/office/officeart/2005/8/layout/orgChart1"/>
    <dgm:cxn modelId="{A9BBBC93-DDA9-46D2-BEA6-E666EBF8DAED}" type="presParOf" srcId="{0FE7CBFD-F48B-467C-89CA-5832EC5A15C8}" destId="{E33EC8AA-2A46-411C-B24F-F572AF2DB2C4}" srcOrd="0" destOrd="1" presId="urn:microsoft.com/office/officeart/2005/8/layout/orgChart1"/>
    <dgm:cxn modelId="{F86E9A6A-EE8C-44BC-B31A-159CCC81FA5C}" type="presOf" srcId="{9D757211-69B3-4953-A25F-86FF6D4A9644}" destId="{E33EC8AA-2A46-411C-B24F-F572AF2DB2C4}" srcOrd="0" destOrd="0" presId="urn:microsoft.com/office/officeart/2005/8/layout/orgChart1"/>
    <dgm:cxn modelId="{B2A03F18-73BA-4850-8922-4B6C17CE476D}" type="presParOf" srcId="{0FE7CBFD-F48B-467C-89CA-5832EC5A15C8}" destId="{28BD85B1-8F53-49DA-8C65-83F9EF0FFD89}" srcOrd="1" destOrd="1" presId="urn:microsoft.com/office/officeart/2005/8/layout/orgChart1"/>
    <dgm:cxn modelId="{283C5EAF-5CF2-488B-8040-B08C271B7CC5}" type="presParOf" srcId="{28BD85B1-8F53-49DA-8C65-83F9EF0FFD89}" destId="{80626D17-96D7-48DA-AC5A-2E27213B0A1A}" srcOrd="0" destOrd="1" presId="urn:microsoft.com/office/officeart/2005/8/layout/orgChart1"/>
    <dgm:cxn modelId="{0AA94C03-B3AB-48E8-9B4C-7E7007575008}" type="presOf" srcId="{E2FEA8B6-1E5B-4499-83CC-2922F712CCA1}" destId="{80626D17-96D7-48DA-AC5A-2E27213B0A1A}" srcOrd="0" destOrd="0" presId="urn:microsoft.com/office/officeart/2005/8/layout/orgChart1"/>
    <dgm:cxn modelId="{CE2ED238-15BE-4428-BDBF-6A5F669AF132}" type="presParOf" srcId="{80626D17-96D7-48DA-AC5A-2E27213B0A1A}" destId="{2B5B05D4-AA38-480C-A52E-EAA69599C37A}" srcOrd="0" destOrd="0" presId="urn:microsoft.com/office/officeart/2005/8/layout/orgChart1"/>
    <dgm:cxn modelId="{C8F2C590-107A-45C0-9695-FB2841737F65}" type="presOf" srcId="{E2FEA8B6-1E5B-4499-83CC-2922F712CCA1}" destId="{2B5B05D4-AA38-480C-A52E-EAA69599C37A}" srcOrd="0" destOrd="0" presId="urn:microsoft.com/office/officeart/2005/8/layout/orgChart1"/>
    <dgm:cxn modelId="{ECB58454-84FB-44BC-B6F6-E2913B9DC428}" type="presParOf" srcId="{80626D17-96D7-48DA-AC5A-2E27213B0A1A}" destId="{5B25ED21-62E2-4FD8-B0C8-5BB7558E8BB3}" srcOrd="1" destOrd="0" presId="urn:microsoft.com/office/officeart/2005/8/layout/orgChart1"/>
    <dgm:cxn modelId="{542A114F-BFEF-4693-A1DE-F54B2B3F2008}" type="presOf" srcId="{E2FEA8B6-1E5B-4499-83CC-2922F712CCA1}" destId="{5B25ED21-62E2-4FD8-B0C8-5BB7558E8BB3}" srcOrd="0" destOrd="0" presId="urn:microsoft.com/office/officeart/2005/8/layout/orgChart1"/>
    <dgm:cxn modelId="{A9FA2BEC-8F96-4F5A-8DF0-EB79CCF02C8D}" type="presParOf" srcId="{28BD85B1-8F53-49DA-8C65-83F9EF0FFD89}" destId="{99AB8024-A554-45D2-A297-6AA026553BC2}" srcOrd="1" destOrd="1" presId="urn:microsoft.com/office/officeart/2005/8/layout/orgChart1"/>
    <dgm:cxn modelId="{89AA67E5-BE70-4E5B-AA4A-29BDABFD3859}" type="presParOf" srcId="{28BD85B1-8F53-49DA-8C65-83F9EF0FFD89}" destId="{ADF5A5B9-49AC-4C5F-BA36-B7223C1FCF58}" srcOrd="2" destOrd="1" presId="urn:microsoft.com/office/officeart/2005/8/layout/orgChart1"/>
    <dgm:cxn modelId="{A3EF3C60-8127-41A3-91A8-AB0DC11CBA5D}" type="presParOf" srcId="{CB8FFAA4-7974-4AA5-BF92-2B87B484B603}" destId="{B3D16168-60AC-46F1-9E0B-E01F4E3C10DA}" srcOrd="2" destOrd="1" presId="urn:microsoft.com/office/officeart/2005/8/layout/orgChart1"/>
    <dgm:cxn modelId="{2DD79248-5600-4D26-9820-4FEA51CCECD2}" type="presParOf" srcId="{6A666C7D-D358-46E2-ACC8-7E9FE690330D}" destId="{46EF7E1E-52ED-4E81-AD3D-8DB3DA328E0B}" srcOrd="2" destOrd="1" presId="urn:microsoft.com/office/officeart/2005/8/layout/orgChart1"/>
    <dgm:cxn modelId="{7763306D-C6BC-429D-BCB7-E6D8E48ED849}" type="presParOf" srcId="{501DEFAB-748C-460A-9BCA-D59742A4BFD2}" destId="{79705330-CAF3-4360-90BF-847BEF540FF1}" srcOrd="2" destOrd="7" presId="urn:microsoft.com/office/officeart/2005/8/layout/orgChart1"/>
    <dgm:cxn modelId="{6FC40332-544D-41F3-9773-772042C667FE}" type="presParOf" srcId="{9A0FF10C-81C7-47CD-A320-768F2009480B}" destId="{1FD279D0-6C85-4542-948D-3DA90CBE183E}" srcOrd="8" destOrd="1" presId="urn:microsoft.com/office/officeart/2005/8/layout/orgChart1"/>
    <dgm:cxn modelId="{9400DF3B-0C1A-4296-9488-D09342632B12}" type="presOf" srcId="{02155FCC-A060-4425-8E58-1C235EB5F6FE}" destId="{1FD279D0-6C85-4542-948D-3DA90CBE183E}" srcOrd="0" destOrd="0" presId="urn:microsoft.com/office/officeart/2005/8/layout/orgChart1"/>
    <dgm:cxn modelId="{91A70799-7DD0-43E3-A0EE-4C72B36C6884}" type="presParOf" srcId="{9A0FF10C-81C7-47CD-A320-768F2009480B}" destId="{97E75A4C-E3FB-4AEE-AB4E-00606BF68585}" srcOrd="9" destOrd="1" presId="urn:microsoft.com/office/officeart/2005/8/layout/orgChart1"/>
    <dgm:cxn modelId="{C52333CA-24F2-4C6A-B68B-0E9825F0D9DB}" type="presParOf" srcId="{97E75A4C-E3FB-4AEE-AB4E-00606BF68585}" destId="{B8DC45FA-C619-46A3-9578-316B84F674F2}" srcOrd="0" destOrd="9" presId="urn:microsoft.com/office/officeart/2005/8/layout/orgChart1"/>
    <dgm:cxn modelId="{67008363-CB6F-48A6-86C4-4BCB9F9D8096}" type="presOf" srcId="{6F906E06-BD5F-4CAB-AC69-8F2583AAA9E3}" destId="{B8DC45FA-C619-46A3-9578-316B84F674F2}" srcOrd="0" destOrd="0" presId="urn:microsoft.com/office/officeart/2005/8/layout/orgChart1"/>
    <dgm:cxn modelId="{75EE5ECF-2906-4DE0-B9CD-BA86903A024A}" type="presParOf" srcId="{B8DC45FA-C619-46A3-9578-316B84F674F2}" destId="{C6AC1206-5ECE-4505-8801-DCECEACB6800}" srcOrd="0" destOrd="0" presId="urn:microsoft.com/office/officeart/2005/8/layout/orgChart1"/>
    <dgm:cxn modelId="{83F49ABF-E14D-41B0-AADE-5BA24314522B}" type="presOf" srcId="{6F906E06-BD5F-4CAB-AC69-8F2583AAA9E3}" destId="{C6AC1206-5ECE-4505-8801-DCECEACB6800}" srcOrd="0" destOrd="0" presId="urn:microsoft.com/office/officeart/2005/8/layout/orgChart1"/>
    <dgm:cxn modelId="{B8AD609C-7948-4180-BA70-71C13E2F67EA}" type="presParOf" srcId="{B8DC45FA-C619-46A3-9578-316B84F674F2}" destId="{CDFA27DA-8DED-4A39-869A-CADD2944D670}" srcOrd="1" destOrd="0" presId="urn:microsoft.com/office/officeart/2005/8/layout/orgChart1"/>
    <dgm:cxn modelId="{7DA1F169-EE19-4D0C-AD84-9203CA301BB8}" type="presOf" srcId="{6F906E06-BD5F-4CAB-AC69-8F2583AAA9E3}" destId="{CDFA27DA-8DED-4A39-869A-CADD2944D670}" srcOrd="0" destOrd="0" presId="urn:microsoft.com/office/officeart/2005/8/layout/orgChart1"/>
    <dgm:cxn modelId="{245FE7CB-9372-4E56-B60F-7E3F7B20351E}" type="presParOf" srcId="{97E75A4C-E3FB-4AEE-AB4E-00606BF68585}" destId="{FC68E385-CC43-48CF-8B65-9820D38E0428}" srcOrd="1" destOrd="9" presId="urn:microsoft.com/office/officeart/2005/8/layout/orgChart1"/>
    <dgm:cxn modelId="{F587F128-B2E1-40B3-A907-0810B38FE940}" type="presParOf" srcId="{FC68E385-CC43-48CF-8B65-9820D38E0428}" destId="{8F3FE084-0B32-4FA3-BBFA-FD71C6093FFE}" srcOrd="0" destOrd="1" presId="urn:microsoft.com/office/officeart/2005/8/layout/orgChart1"/>
    <dgm:cxn modelId="{1F101E4E-5686-484A-8158-2AAC7F59BC73}" type="presOf" srcId="{02243983-B2C7-4AB8-B615-E3E8C65A947B}" destId="{8F3FE084-0B32-4FA3-BBFA-FD71C6093FFE}" srcOrd="0" destOrd="0" presId="urn:microsoft.com/office/officeart/2005/8/layout/orgChart1"/>
    <dgm:cxn modelId="{09D0DEB9-F02C-42F2-AE15-AE5757DEBA24}" type="presParOf" srcId="{FC68E385-CC43-48CF-8B65-9820D38E0428}" destId="{0F0F1FDB-3E8C-4159-99F1-00D93FFE59DA}" srcOrd="1" destOrd="1" presId="urn:microsoft.com/office/officeart/2005/8/layout/orgChart1"/>
    <dgm:cxn modelId="{FC744545-0B6D-44FD-A439-E498C4391D2A}" type="presParOf" srcId="{0F0F1FDB-3E8C-4159-99F1-00D93FFE59DA}" destId="{29BFAE16-CF79-4812-BCB3-899E82CBDC85}" srcOrd="0" destOrd="1" presId="urn:microsoft.com/office/officeart/2005/8/layout/orgChart1"/>
    <dgm:cxn modelId="{2644B794-FF55-4B18-9A31-BBC877F2DF04}" type="presOf" srcId="{38DBD61E-2C85-46E3-87D5-8354DA792260}" destId="{29BFAE16-CF79-4812-BCB3-899E82CBDC85}" srcOrd="0" destOrd="0" presId="urn:microsoft.com/office/officeart/2005/8/layout/orgChart1"/>
    <dgm:cxn modelId="{776CD999-47C6-408C-8F75-E6C5450EEC53}" type="presParOf" srcId="{29BFAE16-CF79-4812-BCB3-899E82CBDC85}" destId="{8ED5C69D-08A6-4AC5-ACE6-F4137083D6A9}" srcOrd="0" destOrd="0" presId="urn:microsoft.com/office/officeart/2005/8/layout/orgChart1"/>
    <dgm:cxn modelId="{8B688EFA-0FC1-4FD3-BC25-609BBD971DC8}" type="presOf" srcId="{38DBD61E-2C85-46E3-87D5-8354DA792260}" destId="{8ED5C69D-08A6-4AC5-ACE6-F4137083D6A9}" srcOrd="0" destOrd="0" presId="urn:microsoft.com/office/officeart/2005/8/layout/orgChart1"/>
    <dgm:cxn modelId="{C6726B4D-E048-4997-AC01-2ADA509BD4E0}" type="presParOf" srcId="{29BFAE16-CF79-4812-BCB3-899E82CBDC85}" destId="{D1436BAB-10AE-43EA-92F0-D6A351F94038}" srcOrd="1" destOrd="0" presId="urn:microsoft.com/office/officeart/2005/8/layout/orgChart1"/>
    <dgm:cxn modelId="{52731D1A-4B9A-474C-BD52-355041491EC5}" type="presOf" srcId="{38DBD61E-2C85-46E3-87D5-8354DA792260}" destId="{D1436BAB-10AE-43EA-92F0-D6A351F94038}" srcOrd="0" destOrd="0" presId="urn:microsoft.com/office/officeart/2005/8/layout/orgChart1"/>
    <dgm:cxn modelId="{16FB7187-96ED-4DD9-A057-82A42179ED2B}" type="presParOf" srcId="{0F0F1FDB-3E8C-4159-99F1-00D93FFE59DA}" destId="{327A642D-565E-4801-B95B-A9FB32D8131A}" srcOrd="1" destOrd="1" presId="urn:microsoft.com/office/officeart/2005/8/layout/orgChart1"/>
    <dgm:cxn modelId="{D075477B-520E-4C23-9E3E-4A45456AADB9}" type="presParOf" srcId="{327A642D-565E-4801-B95B-A9FB32D8131A}" destId="{34089589-32E5-41E7-ACEE-FE2110618008}" srcOrd="0" destOrd="1" presId="urn:microsoft.com/office/officeart/2005/8/layout/orgChart1"/>
    <dgm:cxn modelId="{D33D980E-7FA0-42B9-BEF3-10333CF34BF5}" type="presOf" srcId="{9905BE30-C0A3-4ABA-BB8A-599952C698A4}" destId="{34089589-32E5-41E7-ACEE-FE2110618008}" srcOrd="0" destOrd="0" presId="urn:microsoft.com/office/officeart/2005/8/layout/orgChart1"/>
    <dgm:cxn modelId="{9F2208E4-A035-4102-A8B9-E39CF629C569}" type="presParOf" srcId="{327A642D-565E-4801-B95B-A9FB32D8131A}" destId="{3AB3F0AA-80FA-4A98-93C7-170267262EA9}" srcOrd="1" destOrd="1" presId="urn:microsoft.com/office/officeart/2005/8/layout/orgChart1"/>
    <dgm:cxn modelId="{53927831-0B95-4D85-9EA6-52039B724A7F}" type="presParOf" srcId="{3AB3F0AA-80FA-4A98-93C7-170267262EA9}" destId="{019B5ACF-C0F4-4EF9-8354-BAA2C0B13E4D}" srcOrd="0" destOrd="1" presId="urn:microsoft.com/office/officeart/2005/8/layout/orgChart1"/>
    <dgm:cxn modelId="{D00DED9F-0A6E-4743-A253-54A8CC3F2EC6}" type="presOf" srcId="{CF02C614-A3BA-4C78-83CD-8B0F219F8E89}" destId="{019B5ACF-C0F4-4EF9-8354-BAA2C0B13E4D}" srcOrd="0" destOrd="0" presId="urn:microsoft.com/office/officeart/2005/8/layout/orgChart1"/>
    <dgm:cxn modelId="{E9927A3D-1EE2-4679-9F1D-FB9F02160259}" type="presParOf" srcId="{019B5ACF-C0F4-4EF9-8354-BAA2C0B13E4D}" destId="{AB45908D-15C8-47A9-A2F6-8C8441B35026}" srcOrd="0" destOrd="0" presId="urn:microsoft.com/office/officeart/2005/8/layout/orgChart1"/>
    <dgm:cxn modelId="{AAD952FF-C795-48DB-AF97-FE7BB0FFFBEF}" type="presOf" srcId="{CF02C614-A3BA-4C78-83CD-8B0F219F8E89}" destId="{AB45908D-15C8-47A9-A2F6-8C8441B35026}" srcOrd="0" destOrd="0" presId="urn:microsoft.com/office/officeart/2005/8/layout/orgChart1"/>
    <dgm:cxn modelId="{25829C6D-8334-4758-89D9-05FE728AE685}" type="presParOf" srcId="{019B5ACF-C0F4-4EF9-8354-BAA2C0B13E4D}" destId="{586AA861-D9D2-4CBB-A8D4-3F14CFF7A6B0}" srcOrd="1" destOrd="0" presId="urn:microsoft.com/office/officeart/2005/8/layout/orgChart1"/>
    <dgm:cxn modelId="{E319E2C1-27CF-4BE2-A7D4-E7DFC3EC7342}" type="presOf" srcId="{CF02C614-A3BA-4C78-83CD-8B0F219F8E89}" destId="{586AA861-D9D2-4CBB-A8D4-3F14CFF7A6B0}" srcOrd="0" destOrd="0" presId="urn:microsoft.com/office/officeart/2005/8/layout/orgChart1"/>
    <dgm:cxn modelId="{867503EA-B674-4826-95B7-B648343C29EF}" type="presParOf" srcId="{3AB3F0AA-80FA-4A98-93C7-170267262EA9}" destId="{C2B63B8C-2D74-4F79-AE7D-5B52BC0FEE8E}" srcOrd="1" destOrd="1" presId="urn:microsoft.com/office/officeart/2005/8/layout/orgChart1"/>
    <dgm:cxn modelId="{EFF90BA3-FBCE-46DF-9C68-812AC0C4C1ED}" type="presParOf" srcId="{C2B63B8C-2D74-4F79-AE7D-5B52BC0FEE8E}" destId="{817072D3-73A1-4ADF-8B2B-88319CF6CD98}" srcOrd="0" destOrd="1" presId="urn:microsoft.com/office/officeart/2005/8/layout/orgChart1"/>
    <dgm:cxn modelId="{7826ED52-0417-400D-AF64-4F12D6569F02}" type="presOf" srcId="{ACD7742E-D215-437E-8C81-3B36B084349E}" destId="{817072D3-73A1-4ADF-8B2B-88319CF6CD98}" srcOrd="0" destOrd="0" presId="urn:microsoft.com/office/officeart/2005/8/layout/orgChart1"/>
    <dgm:cxn modelId="{298B9581-A3B2-41C2-A94E-DAD20ED2045E}" type="presParOf" srcId="{C2B63B8C-2D74-4F79-AE7D-5B52BC0FEE8E}" destId="{A6CB3030-1EAC-4EBD-8031-9B7B704EDBB3}" srcOrd="1" destOrd="1" presId="urn:microsoft.com/office/officeart/2005/8/layout/orgChart1"/>
    <dgm:cxn modelId="{BA189649-AC42-4E03-8D2B-A3E4C5F3E614}" type="presParOf" srcId="{A6CB3030-1EAC-4EBD-8031-9B7B704EDBB3}" destId="{DB3358F3-B764-40A1-B9CF-11135A966967}" srcOrd="0" destOrd="1" presId="urn:microsoft.com/office/officeart/2005/8/layout/orgChart1"/>
    <dgm:cxn modelId="{304DFD46-F6DE-4D07-9981-B43856ADFFD7}" type="presOf" srcId="{38F66C84-6B5B-4F25-886F-A335AAFC0970}" destId="{DB3358F3-B764-40A1-B9CF-11135A966967}" srcOrd="0" destOrd="0" presId="urn:microsoft.com/office/officeart/2005/8/layout/orgChart1"/>
    <dgm:cxn modelId="{56F321D0-3F97-4145-B945-48DFE51A22B5}" type="presParOf" srcId="{DB3358F3-B764-40A1-B9CF-11135A966967}" destId="{9B5A9E32-3A65-45CE-B1D9-FF5A749FD26F}" srcOrd="0" destOrd="0" presId="urn:microsoft.com/office/officeart/2005/8/layout/orgChart1"/>
    <dgm:cxn modelId="{B5E74FC8-7FBA-4E85-BFF9-1C265140DF67}" type="presOf" srcId="{38F66C84-6B5B-4F25-886F-A335AAFC0970}" destId="{9B5A9E32-3A65-45CE-B1D9-FF5A749FD26F}" srcOrd="0" destOrd="0" presId="urn:microsoft.com/office/officeart/2005/8/layout/orgChart1"/>
    <dgm:cxn modelId="{9EA3D89E-70A4-4CAD-BC9A-D92725A97BFD}" type="presParOf" srcId="{DB3358F3-B764-40A1-B9CF-11135A966967}" destId="{AC5A0D97-FF54-48A5-9980-4D27F9861E20}" srcOrd="1" destOrd="0" presId="urn:microsoft.com/office/officeart/2005/8/layout/orgChart1"/>
    <dgm:cxn modelId="{BBAEB0D2-B845-420A-AE5D-8B64905A2C49}" type="presOf" srcId="{38F66C84-6B5B-4F25-886F-A335AAFC0970}" destId="{AC5A0D97-FF54-48A5-9980-4D27F9861E20}" srcOrd="0" destOrd="0" presId="urn:microsoft.com/office/officeart/2005/8/layout/orgChart1"/>
    <dgm:cxn modelId="{8DED01FC-8568-4469-A5FA-9559E713FC8F}" type="presParOf" srcId="{A6CB3030-1EAC-4EBD-8031-9B7B704EDBB3}" destId="{B32B769B-F9FE-42EC-8A6C-1301D3E1CF31}" srcOrd="1" destOrd="1" presId="urn:microsoft.com/office/officeart/2005/8/layout/orgChart1"/>
    <dgm:cxn modelId="{AD4B990B-0198-4ED4-9104-B615F52F0098}" type="presParOf" srcId="{A6CB3030-1EAC-4EBD-8031-9B7B704EDBB3}" destId="{4D449FAA-325B-4171-89E3-A461704BB592}" srcOrd="2" destOrd="1" presId="urn:microsoft.com/office/officeart/2005/8/layout/orgChart1"/>
    <dgm:cxn modelId="{BA3E4928-D938-4917-AAD7-44A81372446A}" type="presParOf" srcId="{3AB3F0AA-80FA-4A98-93C7-170267262EA9}" destId="{0DE77D40-AEFB-4DC0-8B4D-2EAA755FF5E0}" srcOrd="2" destOrd="1" presId="urn:microsoft.com/office/officeart/2005/8/layout/orgChart1"/>
    <dgm:cxn modelId="{BDF286A1-0953-466C-9C79-6BE716E4D85F}" type="presParOf" srcId="{0F0F1FDB-3E8C-4159-99F1-00D93FFE59DA}" destId="{BD6EEF7A-31AF-408F-96CA-4CC84EC1172B}" srcOrd="2" destOrd="1" presId="urn:microsoft.com/office/officeart/2005/8/layout/orgChart1"/>
    <dgm:cxn modelId="{9B9EC234-0FAE-450F-AEBD-D3B580B1C770}" type="presParOf" srcId="{97E75A4C-E3FB-4AEE-AB4E-00606BF68585}" destId="{0928F48A-3B34-4B3B-9AB3-3730110D3F5A}" srcOrd="2" destOrd="9" presId="urn:microsoft.com/office/officeart/2005/8/layout/orgChart1"/>
    <dgm:cxn modelId="{9288E87D-E043-4C69-A303-796043ED7377}" type="presParOf" srcId="{F728C3E8-5128-4BB6-90CC-A86769ECE335}" destId="{0E819307-1B4E-434E-BA76-D5A4192B0663}" srcOrd="2" destOrd="0" presId="urn:microsoft.com/office/officeart/2005/8/layout/orgChart1"/>
    <dgm:cxn modelId="{89D2A2FB-5C0F-432A-B706-4DC978B6C187}" type="presParOf" srcId="{0E819307-1B4E-434E-BA76-D5A4192B0663}" destId="{7CC60CE2-51D0-47DE-A469-FE4884597341}" srcOrd="0" destOrd="2" presId="urn:microsoft.com/office/officeart/2005/8/layout/orgChart1"/>
    <dgm:cxn modelId="{6B2AB95C-0910-4E61-812E-042FB5FE325D}" type="presOf" srcId="{4294CB15-5EAF-442A-BADC-24588A60ECFF}" destId="{7CC60CE2-51D0-47DE-A469-FE4884597341}" srcOrd="0" destOrd="0" presId="urn:microsoft.com/office/officeart/2005/8/layout/orgChart1"/>
    <dgm:cxn modelId="{A6AA598C-3019-466F-B1CE-A3C1D8C7FEB0}" type="presParOf" srcId="{0E819307-1B4E-434E-BA76-D5A4192B0663}" destId="{2C28615C-654F-4C05-9383-C72EAED46321}" srcOrd="1" destOrd="2" presId="urn:microsoft.com/office/officeart/2005/8/layout/orgChart1"/>
    <dgm:cxn modelId="{0A5C32AE-394F-4EAC-8C7F-0DB0429FC679}" type="presParOf" srcId="{2C28615C-654F-4C05-9383-C72EAED46321}" destId="{531B400A-09FB-4AC6-91D5-6C58DB555D6A}" srcOrd="0" destOrd="1" presId="urn:microsoft.com/office/officeart/2005/8/layout/orgChart1"/>
    <dgm:cxn modelId="{DF53ECA4-7718-454D-A5A5-DB8D0BCD397E}" type="presOf" srcId="{B29BF47F-FB6F-4BB3-8B1F-25C507DDACF5}" destId="{531B400A-09FB-4AC6-91D5-6C58DB555D6A}" srcOrd="0" destOrd="0" presId="urn:microsoft.com/office/officeart/2005/8/layout/orgChart1"/>
    <dgm:cxn modelId="{48C7C266-B330-4B87-9945-F9F4CA785581}" type="presParOf" srcId="{531B400A-09FB-4AC6-91D5-6C58DB555D6A}" destId="{15F46F7C-8483-49B2-9069-BD47518FA3C5}" srcOrd="0" destOrd="0" presId="urn:microsoft.com/office/officeart/2005/8/layout/orgChart1"/>
    <dgm:cxn modelId="{E17A9C6F-6687-4262-93CF-CF3C44FBC4CA}" type="presOf" srcId="{B29BF47F-FB6F-4BB3-8B1F-25C507DDACF5}" destId="{15F46F7C-8483-49B2-9069-BD47518FA3C5}" srcOrd="0" destOrd="0" presId="urn:microsoft.com/office/officeart/2005/8/layout/orgChart1"/>
    <dgm:cxn modelId="{42B169FD-050E-467D-9AEB-9F80E55B73E6}" type="presParOf" srcId="{531B400A-09FB-4AC6-91D5-6C58DB555D6A}" destId="{84CA6990-2D5D-47C3-9020-DF2944DEADCF}" srcOrd="1" destOrd="0" presId="urn:microsoft.com/office/officeart/2005/8/layout/orgChart1"/>
    <dgm:cxn modelId="{162D5B40-AD32-4AD4-B1E2-409CBB90211D}" type="presOf" srcId="{B29BF47F-FB6F-4BB3-8B1F-25C507DDACF5}" destId="{84CA6990-2D5D-47C3-9020-DF2944DEADCF}" srcOrd="0" destOrd="0" presId="urn:microsoft.com/office/officeart/2005/8/layout/orgChart1"/>
    <dgm:cxn modelId="{CC3C429F-E9B5-4DC1-981F-F629C966949E}" type="presParOf" srcId="{2C28615C-654F-4C05-9383-C72EAED46321}" destId="{0851F80F-8C6D-4400-A85F-BC390C21E4EE}" srcOrd="1" destOrd="1" presId="urn:microsoft.com/office/officeart/2005/8/layout/orgChart1"/>
    <dgm:cxn modelId="{794BB6C4-3015-4526-B909-0BDCDE9E467E}" type="presParOf" srcId="{2C28615C-654F-4C05-9383-C72EAED46321}" destId="{3025C0A7-DA6F-4394-8167-7956EFF162F0}" srcOrd="2" destOrd="1"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32395" cy="5286375"/>
        <a:chOff x="0" y="0"/>
        <a:chExt cx="7732395" cy="5286375"/>
      </a:xfrm>
    </dsp:grpSpPr>
    <dsp:sp modelId="{0AE9F7C7-87AA-41D4-BDF6-B390E5C04A30}">
      <dsp:nvSpPr>
        <dsp:cNvPr id="5" name="任意多边形 4"/>
        <dsp:cNvSpPr/>
      </dsp:nvSpPr>
      <dsp:spPr bwMode="white">
        <a:xfrm>
          <a:off x="626609" y="633652"/>
          <a:ext cx="3037801" cy="1146068"/>
        </a:xfrm>
        <a:custGeom>
          <a:avLst/>
          <a:gdLst/>
          <a:ahLst/>
          <a:cxnLst/>
          <a:pathLst>
            <a:path w="4784" h="1805">
              <a:moveTo>
                <a:pt x="4784" y="0"/>
              </a:moveTo>
              <a:lnTo>
                <a:pt x="4784" y="1598"/>
              </a:lnTo>
              <a:lnTo>
                <a:pt x="0" y="1598"/>
              </a:lnTo>
              <a:lnTo>
                <a:pt x="0" y="1805"/>
              </a:lnTo>
            </a:path>
          </a:pathLst>
        </a:custGeom>
      </dsp:spPr>
      <dsp:style>
        <a:lnRef idx="2">
          <a:schemeClr val="accent1">
            <a:shade val="60000"/>
          </a:schemeClr>
        </a:lnRef>
        <a:fillRef idx="0">
          <a:schemeClr val="accent1"/>
        </a:fillRef>
        <a:effectRef idx="0">
          <a:scrgbClr r="0" g="0" b="0"/>
        </a:effectRef>
        <a:fontRef idx="minor"/>
      </dsp:style>
      <dsp:txXfrm>
        <a:off x="626609" y="633652"/>
        <a:ext cx="3037801" cy="1146068"/>
      </dsp:txXfrm>
    </dsp:sp>
    <dsp:sp modelId="{1B442344-5F10-402B-8B0C-A669C9CBF14C}">
      <dsp:nvSpPr>
        <dsp:cNvPr id="8" name="任意多边形 7"/>
        <dsp:cNvSpPr/>
      </dsp:nvSpPr>
      <dsp:spPr bwMode="white">
        <a:xfrm>
          <a:off x="626609" y="2406329"/>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626609" y="2406329"/>
        <a:ext cx="0" cy="263176"/>
      </dsp:txXfrm>
    </dsp:sp>
    <dsp:sp modelId="{6A259130-4455-44E0-969B-948D1249687E}">
      <dsp:nvSpPr>
        <dsp:cNvPr id="11" name="任意多边形 10"/>
        <dsp:cNvSpPr/>
      </dsp:nvSpPr>
      <dsp:spPr bwMode="white">
        <a:xfrm>
          <a:off x="626609" y="3296114"/>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626609" y="3296114"/>
        <a:ext cx="0" cy="263176"/>
      </dsp:txXfrm>
    </dsp:sp>
    <dsp:sp modelId="{08E5BFC0-061C-431D-98FE-A7C33BAB7961}">
      <dsp:nvSpPr>
        <dsp:cNvPr id="14" name="任意多边形 13"/>
        <dsp:cNvSpPr/>
      </dsp:nvSpPr>
      <dsp:spPr bwMode="white">
        <a:xfrm>
          <a:off x="125322" y="4185899"/>
          <a:ext cx="187983" cy="576480"/>
        </a:xfrm>
        <a:custGeom>
          <a:avLst/>
          <a:gdLst/>
          <a:ahLst/>
          <a:cxnLst/>
          <a:pathLst>
            <a:path w="296" h="908">
              <a:moveTo>
                <a:pt x="0" y="0"/>
              </a:moveTo>
              <a:lnTo>
                <a:pt x="0" y="908"/>
              </a:lnTo>
              <a:lnTo>
                <a:pt x="296" y="908"/>
              </a:lnTo>
            </a:path>
          </a:pathLst>
        </a:custGeom>
      </dsp:spPr>
      <dsp:style>
        <a:lnRef idx="2">
          <a:schemeClr val="accent1">
            <a:shade val="80000"/>
          </a:schemeClr>
        </a:lnRef>
        <a:fillRef idx="0">
          <a:schemeClr val="accent1"/>
        </a:fillRef>
        <a:effectRef idx="0">
          <a:scrgbClr r="0" g="0" b="0"/>
        </a:effectRef>
        <a:fontRef idx="minor"/>
      </dsp:style>
      <dsp:txXfrm>
        <a:off x="125322" y="4185899"/>
        <a:ext cx="187983" cy="576480"/>
      </dsp:txXfrm>
    </dsp:sp>
    <dsp:sp modelId="{F492B679-3C8C-4E72-95A8-8B81298826E7}">
      <dsp:nvSpPr>
        <dsp:cNvPr id="17" name="任意多边形 16"/>
        <dsp:cNvSpPr/>
      </dsp:nvSpPr>
      <dsp:spPr bwMode="white">
        <a:xfrm>
          <a:off x="2143003" y="633652"/>
          <a:ext cx="1521407" cy="1146068"/>
        </a:xfrm>
        <a:custGeom>
          <a:avLst/>
          <a:gdLst/>
          <a:ahLst/>
          <a:cxnLst/>
          <a:pathLst>
            <a:path w="2396" h="1805">
              <a:moveTo>
                <a:pt x="2396" y="0"/>
              </a:moveTo>
              <a:lnTo>
                <a:pt x="2396" y="1598"/>
              </a:lnTo>
              <a:lnTo>
                <a:pt x="0" y="1598"/>
              </a:lnTo>
              <a:lnTo>
                <a:pt x="0" y="1805"/>
              </a:lnTo>
            </a:path>
          </a:pathLst>
        </a:custGeom>
      </dsp:spPr>
      <dsp:style>
        <a:lnRef idx="2">
          <a:schemeClr val="accent1">
            <a:shade val="60000"/>
          </a:schemeClr>
        </a:lnRef>
        <a:fillRef idx="0">
          <a:schemeClr val="accent1"/>
        </a:fillRef>
        <a:effectRef idx="0">
          <a:scrgbClr r="0" g="0" b="0"/>
        </a:effectRef>
        <a:fontRef idx="minor"/>
      </dsp:style>
      <dsp:txXfrm>
        <a:off x="2143003" y="633652"/>
        <a:ext cx="1521407" cy="1146068"/>
      </dsp:txXfrm>
    </dsp:sp>
    <dsp:sp modelId="{AB886345-0A67-4F75-BF96-2F16A79092F6}">
      <dsp:nvSpPr>
        <dsp:cNvPr id="20" name="任意多边形 19"/>
        <dsp:cNvSpPr/>
      </dsp:nvSpPr>
      <dsp:spPr bwMode="white">
        <a:xfrm>
          <a:off x="2143003" y="2406329"/>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2143003" y="2406329"/>
        <a:ext cx="0" cy="263176"/>
      </dsp:txXfrm>
    </dsp:sp>
    <dsp:sp modelId="{1E644B09-F87C-4B5D-9867-BCB4EE20B936}">
      <dsp:nvSpPr>
        <dsp:cNvPr id="23" name="任意多边形 22"/>
        <dsp:cNvSpPr/>
      </dsp:nvSpPr>
      <dsp:spPr bwMode="white">
        <a:xfrm>
          <a:off x="2143003" y="3296114"/>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2143003" y="3296114"/>
        <a:ext cx="0" cy="263176"/>
      </dsp:txXfrm>
    </dsp:sp>
    <dsp:sp modelId="{9511ECBF-4466-4C35-BCE4-574B13024BC8}">
      <dsp:nvSpPr>
        <dsp:cNvPr id="26" name="任意多边形 25"/>
        <dsp:cNvSpPr/>
      </dsp:nvSpPr>
      <dsp:spPr bwMode="white">
        <a:xfrm>
          <a:off x="1641716" y="4185899"/>
          <a:ext cx="187983" cy="576480"/>
        </a:xfrm>
        <a:custGeom>
          <a:avLst/>
          <a:gdLst/>
          <a:ahLst/>
          <a:cxnLst/>
          <a:pathLst>
            <a:path w="296" h="908">
              <a:moveTo>
                <a:pt x="0" y="0"/>
              </a:moveTo>
              <a:lnTo>
                <a:pt x="0" y="908"/>
              </a:lnTo>
              <a:lnTo>
                <a:pt x="296" y="908"/>
              </a:lnTo>
            </a:path>
          </a:pathLst>
        </a:custGeom>
      </dsp:spPr>
      <dsp:style>
        <a:lnRef idx="2">
          <a:schemeClr val="accent1">
            <a:shade val="80000"/>
          </a:schemeClr>
        </a:lnRef>
        <a:fillRef idx="0">
          <a:schemeClr val="accent1"/>
        </a:fillRef>
        <a:effectRef idx="0">
          <a:scrgbClr r="0" g="0" b="0"/>
        </a:effectRef>
        <a:fontRef idx="minor"/>
      </dsp:style>
      <dsp:txXfrm>
        <a:off x="1641716" y="4185899"/>
        <a:ext cx="187983" cy="576480"/>
      </dsp:txXfrm>
    </dsp:sp>
    <dsp:sp modelId="{AB3A8128-6C86-49B7-B5CC-0153888815E5}">
      <dsp:nvSpPr>
        <dsp:cNvPr id="29" name="任意多边形 28"/>
        <dsp:cNvSpPr/>
      </dsp:nvSpPr>
      <dsp:spPr bwMode="white">
        <a:xfrm>
          <a:off x="3659398" y="633652"/>
          <a:ext cx="5013" cy="1146068"/>
        </a:xfrm>
        <a:custGeom>
          <a:avLst/>
          <a:gdLst/>
          <a:ahLst/>
          <a:cxnLst/>
          <a:pathLst>
            <a:path w="8" h="1805">
              <a:moveTo>
                <a:pt x="8" y="0"/>
              </a:moveTo>
              <a:lnTo>
                <a:pt x="8" y="1598"/>
              </a:lnTo>
              <a:lnTo>
                <a:pt x="0" y="1598"/>
              </a:lnTo>
              <a:lnTo>
                <a:pt x="0" y="1805"/>
              </a:lnTo>
            </a:path>
          </a:pathLst>
        </a:custGeom>
      </dsp:spPr>
      <dsp:style>
        <a:lnRef idx="2">
          <a:schemeClr val="accent1">
            <a:shade val="60000"/>
          </a:schemeClr>
        </a:lnRef>
        <a:fillRef idx="0">
          <a:schemeClr val="accent1"/>
        </a:fillRef>
        <a:effectRef idx="0">
          <a:scrgbClr r="0" g="0" b="0"/>
        </a:effectRef>
        <a:fontRef idx="minor"/>
      </dsp:style>
      <dsp:txXfrm>
        <a:off x="3659398" y="633652"/>
        <a:ext cx="5013" cy="1146068"/>
      </dsp:txXfrm>
    </dsp:sp>
    <dsp:sp modelId="{7760EC40-4953-43DD-BF92-0AEF20B5E647}">
      <dsp:nvSpPr>
        <dsp:cNvPr id="32" name="任意多边形 31"/>
        <dsp:cNvSpPr/>
      </dsp:nvSpPr>
      <dsp:spPr bwMode="white">
        <a:xfrm>
          <a:off x="3659398" y="2406329"/>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3659398" y="2406329"/>
        <a:ext cx="0" cy="263176"/>
      </dsp:txXfrm>
    </dsp:sp>
    <dsp:sp modelId="{3ECE501A-F514-4A7D-A4B7-06C7D7436A73}">
      <dsp:nvSpPr>
        <dsp:cNvPr id="35" name="任意多边形 34"/>
        <dsp:cNvSpPr/>
      </dsp:nvSpPr>
      <dsp:spPr bwMode="white">
        <a:xfrm>
          <a:off x="3659398" y="3296114"/>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3659398" y="3296114"/>
        <a:ext cx="0" cy="263176"/>
      </dsp:txXfrm>
    </dsp:sp>
    <dsp:sp modelId="{2B778389-7BC0-48EB-9DBD-4641D0BD544A}">
      <dsp:nvSpPr>
        <dsp:cNvPr id="38" name="任意多边形 37"/>
        <dsp:cNvSpPr/>
      </dsp:nvSpPr>
      <dsp:spPr bwMode="white">
        <a:xfrm>
          <a:off x="3158110" y="4185899"/>
          <a:ext cx="187983" cy="576480"/>
        </a:xfrm>
        <a:custGeom>
          <a:avLst/>
          <a:gdLst/>
          <a:ahLst/>
          <a:cxnLst/>
          <a:pathLst>
            <a:path w="296" h="908">
              <a:moveTo>
                <a:pt x="0" y="0"/>
              </a:moveTo>
              <a:lnTo>
                <a:pt x="0" y="908"/>
              </a:lnTo>
              <a:lnTo>
                <a:pt x="296" y="908"/>
              </a:lnTo>
            </a:path>
          </a:pathLst>
        </a:custGeom>
      </dsp:spPr>
      <dsp:style>
        <a:lnRef idx="2">
          <a:schemeClr val="accent1">
            <a:shade val="80000"/>
          </a:schemeClr>
        </a:lnRef>
        <a:fillRef idx="0">
          <a:schemeClr val="accent1"/>
        </a:fillRef>
        <a:effectRef idx="0">
          <a:scrgbClr r="0" g="0" b="0"/>
        </a:effectRef>
        <a:fontRef idx="minor"/>
      </dsp:style>
      <dsp:txXfrm>
        <a:off x="3158110" y="4185899"/>
        <a:ext cx="187983" cy="576480"/>
      </dsp:txXfrm>
    </dsp:sp>
    <dsp:sp modelId="{66462281-9AA6-44A2-9A0F-A88B9F31EFC2}">
      <dsp:nvSpPr>
        <dsp:cNvPr id="41" name="任意多边形 40"/>
        <dsp:cNvSpPr/>
      </dsp:nvSpPr>
      <dsp:spPr bwMode="white">
        <a:xfrm>
          <a:off x="3664411" y="633652"/>
          <a:ext cx="1511381" cy="1146068"/>
        </a:xfrm>
        <a:custGeom>
          <a:avLst/>
          <a:gdLst/>
          <a:ahLst/>
          <a:cxnLst/>
          <a:pathLst>
            <a:path w="2380" h="1805">
              <a:moveTo>
                <a:pt x="0" y="0"/>
              </a:moveTo>
              <a:lnTo>
                <a:pt x="0" y="1598"/>
              </a:lnTo>
              <a:lnTo>
                <a:pt x="2380" y="1598"/>
              </a:lnTo>
              <a:lnTo>
                <a:pt x="2380" y="1805"/>
              </a:lnTo>
            </a:path>
          </a:pathLst>
        </a:custGeom>
      </dsp:spPr>
      <dsp:style>
        <a:lnRef idx="2">
          <a:schemeClr val="accent1">
            <a:shade val="60000"/>
          </a:schemeClr>
        </a:lnRef>
        <a:fillRef idx="0">
          <a:schemeClr val="accent1"/>
        </a:fillRef>
        <a:effectRef idx="0">
          <a:scrgbClr r="0" g="0" b="0"/>
        </a:effectRef>
        <a:fontRef idx="minor"/>
      </dsp:style>
      <dsp:txXfrm>
        <a:off x="3664411" y="633652"/>
        <a:ext cx="1511381" cy="1146068"/>
      </dsp:txXfrm>
    </dsp:sp>
    <dsp:sp modelId="{54EF84EA-6B0F-47F4-A0CD-92C98C99D8C4}">
      <dsp:nvSpPr>
        <dsp:cNvPr id="44" name="任意多边形 43"/>
        <dsp:cNvSpPr/>
      </dsp:nvSpPr>
      <dsp:spPr bwMode="white">
        <a:xfrm>
          <a:off x="5175792" y="2406329"/>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5175792" y="2406329"/>
        <a:ext cx="0" cy="263176"/>
      </dsp:txXfrm>
    </dsp:sp>
    <dsp:sp modelId="{73B4ECCF-9CE5-4E6D-82B1-042B4C613EB5}">
      <dsp:nvSpPr>
        <dsp:cNvPr id="47" name="任意多边形 46"/>
        <dsp:cNvSpPr/>
      </dsp:nvSpPr>
      <dsp:spPr bwMode="white">
        <a:xfrm>
          <a:off x="5175792" y="3296114"/>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5175792" y="3296114"/>
        <a:ext cx="0" cy="263176"/>
      </dsp:txXfrm>
    </dsp:sp>
    <dsp:sp modelId="{E33EC8AA-2A46-411C-B24F-F572AF2DB2C4}">
      <dsp:nvSpPr>
        <dsp:cNvPr id="50" name="任意多边形 49"/>
        <dsp:cNvSpPr/>
      </dsp:nvSpPr>
      <dsp:spPr bwMode="white">
        <a:xfrm>
          <a:off x="4674505" y="4185899"/>
          <a:ext cx="187983" cy="576480"/>
        </a:xfrm>
        <a:custGeom>
          <a:avLst/>
          <a:gdLst/>
          <a:ahLst/>
          <a:cxnLst/>
          <a:pathLst>
            <a:path w="296" h="908">
              <a:moveTo>
                <a:pt x="0" y="0"/>
              </a:moveTo>
              <a:lnTo>
                <a:pt x="0" y="908"/>
              </a:lnTo>
              <a:lnTo>
                <a:pt x="296" y="908"/>
              </a:lnTo>
            </a:path>
          </a:pathLst>
        </a:custGeom>
      </dsp:spPr>
      <dsp:style>
        <a:lnRef idx="2">
          <a:schemeClr val="accent1">
            <a:shade val="80000"/>
          </a:schemeClr>
        </a:lnRef>
        <a:fillRef idx="0">
          <a:schemeClr val="accent1"/>
        </a:fillRef>
        <a:effectRef idx="0">
          <a:scrgbClr r="0" g="0" b="0"/>
        </a:effectRef>
        <a:fontRef idx="minor"/>
      </dsp:style>
      <dsp:txXfrm>
        <a:off x="4674505" y="4185899"/>
        <a:ext cx="187983" cy="576480"/>
      </dsp:txXfrm>
    </dsp:sp>
    <dsp:sp modelId="{1FD279D0-6C85-4542-948D-3DA90CBE183E}">
      <dsp:nvSpPr>
        <dsp:cNvPr id="53" name="任意多边形 52"/>
        <dsp:cNvSpPr/>
      </dsp:nvSpPr>
      <dsp:spPr bwMode="white">
        <a:xfrm>
          <a:off x="3664411" y="633652"/>
          <a:ext cx="3027776" cy="1146068"/>
        </a:xfrm>
        <a:custGeom>
          <a:avLst/>
          <a:gdLst/>
          <a:ahLst/>
          <a:cxnLst/>
          <a:pathLst>
            <a:path w="4768" h="1805">
              <a:moveTo>
                <a:pt x="0" y="0"/>
              </a:moveTo>
              <a:lnTo>
                <a:pt x="0" y="1598"/>
              </a:lnTo>
              <a:lnTo>
                <a:pt x="4768" y="1598"/>
              </a:lnTo>
              <a:lnTo>
                <a:pt x="4768" y="1805"/>
              </a:lnTo>
            </a:path>
          </a:pathLst>
        </a:custGeom>
      </dsp:spPr>
      <dsp:style>
        <a:lnRef idx="2">
          <a:schemeClr val="accent1">
            <a:shade val="60000"/>
          </a:schemeClr>
        </a:lnRef>
        <a:fillRef idx="0">
          <a:schemeClr val="accent1"/>
        </a:fillRef>
        <a:effectRef idx="0">
          <a:scrgbClr r="0" g="0" b="0"/>
        </a:effectRef>
        <a:fontRef idx="minor"/>
      </dsp:style>
      <dsp:txXfrm>
        <a:off x="3664411" y="633652"/>
        <a:ext cx="3027776" cy="1146068"/>
      </dsp:txXfrm>
    </dsp:sp>
    <dsp:sp modelId="{8F3FE084-0B32-4FA3-BBFA-FD71C6093FFE}">
      <dsp:nvSpPr>
        <dsp:cNvPr id="56" name="任意多边形 55"/>
        <dsp:cNvSpPr/>
      </dsp:nvSpPr>
      <dsp:spPr bwMode="white">
        <a:xfrm>
          <a:off x="6692186" y="2406329"/>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6692186" y="2406329"/>
        <a:ext cx="0" cy="263176"/>
      </dsp:txXfrm>
    </dsp:sp>
    <dsp:sp modelId="{34089589-32E5-41E7-ACEE-FE2110618008}">
      <dsp:nvSpPr>
        <dsp:cNvPr id="59" name="任意多边形 58"/>
        <dsp:cNvSpPr/>
      </dsp:nvSpPr>
      <dsp:spPr bwMode="white">
        <a:xfrm>
          <a:off x="6692186" y="3296114"/>
          <a:ext cx="0" cy="263176"/>
        </a:xfrm>
        <a:custGeom>
          <a:avLst/>
          <a:gdLst/>
          <a:ahLst/>
          <a:cxnLst/>
          <a:pathLst>
            <a:path h="414">
              <a:moveTo>
                <a:pt x="0" y="0"/>
              </a:moveTo>
              <a:lnTo>
                <a:pt x="0" y="414"/>
              </a:lnTo>
            </a:path>
          </a:pathLst>
        </a:custGeom>
      </dsp:spPr>
      <dsp:style>
        <a:lnRef idx="2">
          <a:schemeClr val="accent1">
            <a:shade val="80000"/>
          </a:schemeClr>
        </a:lnRef>
        <a:fillRef idx="0">
          <a:schemeClr val="accent1"/>
        </a:fillRef>
        <a:effectRef idx="0">
          <a:scrgbClr r="0" g="0" b="0"/>
        </a:effectRef>
        <a:fontRef idx="minor"/>
      </dsp:style>
      <dsp:txXfrm>
        <a:off x="6692186" y="3296114"/>
        <a:ext cx="0" cy="263176"/>
      </dsp:txXfrm>
    </dsp:sp>
    <dsp:sp modelId="{817072D3-73A1-4ADF-8B2B-88319CF6CD98}">
      <dsp:nvSpPr>
        <dsp:cNvPr id="62" name="任意多边形 61"/>
        <dsp:cNvSpPr/>
      </dsp:nvSpPr>
      <dsp:spPr bwMode="white">
        <a:xfrm>
          <a:off x="6190899" y="4185899"/>
          <a:ext cx="187983" cy="681751"/>
        </a:xfrm>
        <a:custGeom>
          <a:avLst/>
          <a:gdLst/>
          <a:ahLst/>
          <a:cxnLst/>
          <a:pathLst>
            <a:path w="296" h="1074">
              <a:moveTo>
                <a:pt x="0" y="0"/>
              </a:moveTo>
              <a:lnTo>
                <a:pt x="0" y="1074"/>
              </a:lnTo>
              <a:lnTo>
                <a:pt x="296" y="1074"/>
              </a:lnTo>
            </a:path>
          </a:pathLst>
        </a:custGeom>
      </dsp:spPr>
      <dsp:style>
        <a:lnRef idx="2">
          <a:schemeClr val="accent1">
            <a:shade val="80000"/>
          </a:schemeClr>
        </a:lnRef>
        <a:fillRef idx="0">
          <a:schemeClr val="accent1"/>
        </a:fillRef>
        <a:effectRef idx="0">
          <a:scrgbClr r="0" g="0" b="0"/>
        </a:effectRef>
        <a:fontRef idx="minor"/>
      </dsp:style>
      <dsp:txXfrm>
        <a:off x="6190899" y="4185899"/>
        <a:ext cx="187983" cy="681751"/>
      </dsp:txXfrm>
    </dsp:sp>
    <dsp:sp modelId="{7CC60CE2-51D0-47DE-A469-FE4884597341}">
      <dsp:nvSpPr>
        <dsp:cNvPr id="65" name="任意多边形 64"/>
        <dsp:cNvSpPr/>
      </dsp:nvSpPr>
      <dsp:spPr bwMode="white">
        <a:xfrm>
          <a:off x="3527810" y="633652"/>
          <a:ext cx="136601" cy="569588"/>
        </a:xfrm>
        <a:custGeom>
          <a:avLst/>
          <a:gdLst/>
          <a:ahLst/>
          <a:cxnLst/>
          <a:pathLst>
            <a:path w="215" h="897">
              <a:moveTo>
                <a:pt x="215" y="0"/>
              </a:moveTo>
              <a:lnTo>
                <a:pt x="215" y="897"/>
              </a:lnTo>
              <a:lnTo>
                <a:pt x="0" y="897"/>
              </a:lnTo>
            </a:path>
          </a:pathLst>
        </a:custGeom>
      </dsp:spPr>
      <dsp:style>
        <a:lnRef idx="2">
          <a:schemeClr val="accent1">
            <a:shade val="60000"/>
          </a:schemeClr>
        </a:lnRef>
        <a:fillRef idx="0">
          <a:schemeClr val="accent1"/>
        </a:fillRef>
        <a:effectRef idx="0">
          <a:scrgbClr r="0" g="0" b="0"/>
        </a:effectRef>
        <a:fontRef idx="minor"/>
      </dsp:style>
      <dsp:txXfrm>
        <a:off x="3527810" y="633652"/>
        <a:ext cx="136601" cy="569588"/>
      </dsp:txXfrm>
    </dsp:sp>
    <dsp:sp modelId="{AE79172D-D441-42BB-84EA-E3D989670DED}">
      <dsp:nvSpPr>
        <dsp:cNvPr id="3" name="矩形 2"/>
        <dsp:cNvSpPr/>
      </dsp:nvSpPr>
      <dsp:spPr bwMode="white">
        <a:xfrm>
          <a:off x="3037801" y="7043"/>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t>消防总指挥</a:t>
          </a:r>
          <a:endParaRPr lang="zh-CN" altLang="en-US"/>
        </a:p>
        <a:p>
          <a:pPr lvl="0">
            <a:lnSpc>
              <a:spcPct val="100000"/>
            </a:lnSpc>
            <a:spcBef>
              <a:spcPct val="0"/>
            </a:spcBef>
            <a:spcAft>
              <a:spcPct val="35000"/>
            </a:spcAft>
          </a:pPr>
          <a:r>
            <a:rPr lang="zh-CN" altLang="en-US"/>
            <a:t>（</a:t>
          </a:r>
          <a:r>
            <a:rPr lang="en-US" altLang="zh-CN"/>
            <a:t>**</a:t>
          </a:r>
          <a:r>
            <a:rPr lang="zh-CN" altLang="en-US"/>
            <a:t>）</a:t>
          </a:r>
          <a:endParaRPr lang="zh-CN" altLang="en-US"/>
        </a:p>
      </dsp:txBody>
      <dsp:txXfrm>
        <a:off x="3037801" y="7043"/>
        <a:ext cx="1253218" cy="626609"/>
      </dsp:txXfrm>
    </dsp:sp>
    <dsp:sp modelId="{D5E36694-C294-4BF9-9CEB-0E9A69CDAF4E}">
      <dsp:nvSpPr>
        <dsp:cNvPr id="6" name="矩形 5"/>
        <dsp:cNvSpPr/>
      </dsp:nvSpPr>
      <dsp:spPr bwMode="white">
        <a:xfrm>
          <a:off x="0" y="177972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t>灭火组</a:t>
          </a:r>
          <a:endParaRPr lang="zh-CN"/>
        </a:p>
      </dsp:txBody>
      <dsp:txXfrm>
        <a:off x="0" y="1779720"/>
        <a:ext cx="1253218" cy="626609"/>
      </dsp:txXfrm>
    </dsp:sp>
    <dsp:sp modelId="{B6A22694-4BB7-47C0-A3DE-E434819333F9}">
      <dsp:nvSpPr>
        <dsp:cNvPr id="9" name="矩形 8"/>
        <dsp:cNvSpPr/>
      </dsp:nvSpPr>
      <dsp:spPr bwMode="white">
        <a:xfrm>
          <a:off x="0" y="266950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sym typeface="+mn-ea"/>
            </a:rPr>
            <a:t>组</a:t>
          </a:r>
          <a:r>
            <a:rPr lang="zh-CN" altLang="en-US">
              <a:sym typeface="+mn-ea"/>
            </a:rPr>
            <a:t>长</a:t>
          </a:r>
          <a:endParaRPr lang="zh-CN" altLang="en-US"/>
        </a:p>
        <a:p>
          <a:pPr lvl="0">
            <a:lnSpc>
              <a:spcPct val="100000"/>
            </a:lnSpc>
            <a:spcBef>
              <a:spcPct val="0"/>
            </a:spcBef>
            <a:spcAft>
              <a:spcPct val="35000"/>
            </a:spcAft>
          </a:pPr>
          <a:r>
            <a:rPr>
              <a:sym typeface="+mn-ea"/>
            </a:rPr>
            <a:t>（</a:t>
          </a:r>
          <a:r>
            <a:rPr lang="en-US" altLang="zh-CN">
              <a:sym typeface="+mn-ea"/>
            </a:rPr>
            <a:t>****</a:t>
          </a:r>
          <a:r>
            <a:rPr lang="zh-CN" altLang="en-US">
              <a:sym typeface="+mn-ea"/>
            </a:rPr>
            <a:t>）</a:t>
          </a:r>
          <a:endParaRPr lang="zh-CN" altLang="en-US"/>
        </a:p>
      </dsp:txBody>
      <dsp:txXfrm>
        <a:off x="0" y="2669505"/>
        <a:ext cx="1253218" cy="626609"/>
      </dsp:txXfrm>
    </dsp:sp>
    <dsp:sp modelId="{43B7C837-49D6-40CE-BBAB-953D9E4BA7ED}">
      <dsp:nvSpPr>
        <dsp:cNvPr id="12" name="矩形 11"/>
        <dsp:cNvSpPr/>
      </dsp:nvSpPr>
      <dsp:spPr bwMode="white">
        <a:xfrm>
          <a:off x="0" y="355929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lang="zh-CN" altLang="en-US"/>
            <a:t>成员：</a:t>
          </a:r>
          <a:endParaRPr lang="zh-CN" altLang="en-US"/>
        </a:p>
      </dsp:txBody>
      <dsp:txXfrm>
        <a:off x="0" y="3559290"/>
        <a:ext cx="1253218" cy="626609"/>
      </dsp:txXfrm>
    </dsp:sp>
    <dsp:sp modelId="{D1B8CDC0-35C3-4E1F-AC12-697EB3EC0941}">
      <dsp:nvSpPr>
        <dsp:cNvPr id="15" name="矩形 14"/>
        <dsp:cNvSpPr/>
      </dsp:nvSpPr>
      <dsp:spPr bwMode="white">
        <a:xfrm>
          <a:off x="313305" y="444907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ltLang="en-US" sz="1200">
              <a:uFillTx/>
            </a:rPr>
            <a:t>负责控制火场和扑救任务。</a:t>
          </a:r>
          <a:endParaRPr altLang="en-US" sz="1200">
            <a:uFillTx/>
          </a:endParaRPr>
        </a:p>
      </dsp:txBody>
      <dsp:txXfrm>
        <a:off x="313305" y="4449075"/>
        <a:ext cx="1253218" cy="626609"/>
      </dsp:txXfrm>
    </dsp:sp>
    <dsp:sp modelId="{08A0D1D2-3A20-4D63-8E35-B7C8B6B16D48}">
      <dsp:nvSpPr>
        <dsp:cNvPr id="18" name="矩形 17"/>
        <dsp:cNvSpPr/>
      </dsp:nvSpPr>
      <dsp:spPr bwMode="white">
        <a:xfrm>
          <a:off x="1516394" y="177972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zh-CN"/>
            <a:t>医疗救护组</a:t>
          </a:r>
          <a:endParaRPr lang="zh-CN" altLang="zh-CN"/>
        </a:p>
      </dsp:txBody>
      <dsp:txXfrm>
        <a:off x="1516394" y="1779720"/>
        <a:ext cx="1253218" cy="626609"/>
      </dsp:txXfrm>
    </dsp:sp>
    <dsp:sp modelId="{DD8E3A6D-5D21-4E33-9A88-A8B029A1D40D}">
      <dsp:nvSpPr>
        <dsp:cNvPr id="21" name="矩形 20"/>
        <dsp:cNvSpPr/>
      </dsp:nvSpPr>
      <dsp:spPr bwMode="white">
        <a:xfrm>
          <a:off x="1516394" y="266950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t>组长</a:t>
          </a:r>
          <a:endParaRPr lang="zh-CN"/>
        </a:p>
        <a:p>
          <a:pPr lvl="0">
            <a:lnSpc>
              <a:spcPct val="100000"/>
            </a:lnSpc>
            <a:spcBef>
              <a:spcPct val="0"/>
            </a:spcBef>
            <a:spcAft>
              <a:spcPct val="35000"/>
            </a:spcAft>
          </a:pPr>
          <a:r>
            <a:rPr lang="zh-CN"/>
            <a:t>（</a:t>
          </a:r>
          <a:r>
            <a:rPr lang="en-US" altLang="zh-CN"/>
            <a:t>***</a:t>
          </a:r>
          <a:r>
            <a:rPr lang="zh-CN"/>
            <a:t>行政</a:t>
          </a:r>
          <a:r>
            <a:rPr lang="zh-CN"/>
            <a:t>）</a:t>
          </a:r>
          <a:endParaRPr lang="zh-CN"/>
        </a:p>
      </dsp:txBody>
      <dsp:txXfrm>
        <a:off x="1516394" y="2669505"/>
        <a:ext cx="1253218" cy="626609"/>
      </dsp:txXfrm>
    </dsp:sp>
    <dsp:sp modelId="{6B67EF0A-F5C1-4675-BE74-04969888D70F}">
      <dsp:nvSpPr>
        <dsp:cNvPr id="24" name="矩形 23"/>
        <dsp:cNvSpPr/>
      </dsp:nvSpPr>
      <dsp:spPr bwMode="white">
        <a:xfrm>
          <a:off x="1516394" y="355929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lang="zh-CN"/>
            <a:t>成员：</a:t>
          </a:r>
          <a:endParaRPr lang="zh-CN"/>
        </a:p>
      </dsp:txBody>
      <dsp:txXfrm>
        <a:off x="1516394" y="3559290"/>
        <a:ext cx="1253218" cy="626609"/>
      </dsp:txXfrm>
    </dsp:sp>
    <dsp:sp modelId="{874156EA-5795-44B9-8D52-D2716695DAB2}">
      <dsp:nvSpPr>
        <dsp:cNvPr id="27" name="矩形 26"/>
        <dsp:cNvSpPr/>
      </dsp:nvSpPr>
      <dsp:spPr bwMode="white">
        <a:xfrm>
          <a:off x="1829699" y="444907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ltLang="en-US" sz="1200"/>
            <a:t>负责伤患抢救及护送任务。</a:t>
          </a:r>
          <a:endParaRPr altLang="en-US" sz="1200"/>
        </a:p>
      </dsp:txBody>
      <dsp:txXfrm>
        <a:off x="1829699" y="4449075"/>
        <a:ext cx="1253218" cy="626609"/>
      </dsp:txXfrm>
    </dsp:sp>
    <dsp:sp modelId="{7D64F4A3-0E55-47AC-A59B-9D5A9DC25552}">
      <dsp:nvSpPr>
        <dsp:cNvPr id="30" name="矩形 29"/>
        <dsp:cNvSpPr/>
      </dsp:nvSpPr>
      <dsp:spPr bwMode="white">
        <a:xfrm>
          <a:off x="3032788" y="177972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t>保障组</a:t>
          </a:r>
          <a:endParaRPr lang="zh-CN" altLang="en-US"/>
        </a:p>
      </dsp:txBody>
      <dsp:txXfrm>
        <a:off x="3032788" y="1779720"/>
        <a:ext cx="1253218" cy="626609"/>
      </dsp:txXfrm>
    </dsp:sp>
    <dsp:sp modelId="{96A92F59-CA1A-476B-8496-05F647CA133C}">
      <dsp:nvSpPr>
        <dsp:cNvPr id="33" name="矩形 32"/>
        <dsp:cNvSpPr/>
      </dsp:nvSpPr>
      <dsp:spPr bwMode="white">
        <a:xfrm>
          <a:off x="3032788" y="266950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normAutofit/>
        </a:bodyP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lang="zh-CN"/>
            <a:t>组长</a:t>
          </a:r>
          <a:endParaRPr lang="zh-CN"/>
        </a:p>
        <a:p>
          <a:pPr lvl="0">
            <a:lnSpc>
              <a:spcPct val="100000"/>
            </a:lnSpc>
            <a:spcBef>
              <a:spcPct val="0"/>
            </a:spcBef>
            <a:spcAft>
              <a:spcPct val="35000"/>
            </a:spcAft>
            <a:buNone/>
          </a:pPr>
          <a:r>
            <a:rPr lang="zh-CN"/>
            <a:t>（</a:t>
          </a:r>
          <a:r>
            <a:rPr lang="en-US" altLang="zh-CN"/>
            <a:t>**</a:t>
          </a:r>
          <a:r>
            <a:rPr lang="zh-CN"/>
            <a:t>长）</a:t>
          </a:r>
          <a:endParaRPr lang="zh-CN"/>
        </a:p>
      </dsp:txBody>
      <dsp:txXfrm>
        <a:off x="3032788" y="2669505"/>
        <a:ext cx="1253218" cy="626609"/>
      </dsp:txXfrm>
    </dsp:sp>
    <dsp:sp modelId="{FE08FB99-5751-499C-953C-7EEAC674C9DF}">
      <dsp:nvSpPr>
        <dsp:cNvPr id="36" name="矩形 35"/>
        <dsp:cNvSpPr/>
      </dsp:nvSpPr>
      <dsp:spPr bwMode="white">
        <a:xfrm>
          <a:off x="3032788" y="355929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a:sym typeface="+mn-ea"/>
            </a:rPr>
            <a:t>成</a:t>
          </a:r>
          <a:r>
            <a:rPr lang="zh-CN" altLang="en-US">
              <a:sym typeface="+mn-ea"/>
            </a:rPr>
            <a:t>员：</a:t>
          </a:r>
          <a:endParaRPr lang="zh-CN" altLang="en-US"/>
        </a:p>
      </dsp:txBody>
      <dsp:txXfrm>
        <a:off x="3032788" y="3559290"/>
        <a:ext cx="1253218" cy="626609"/>
      </dsp:txXfrm>
    </dsp:sp>
    <dsp:sp modelId="{5981FF01-7E73-465A-937C-426AB6DD8918}">
      <dsp:nvSpPr>
        <dsp:cNvPr id="39" name="矩形 38"/>
        <dsp:cNvSpPr/>
      </dsp:nvSpPr>
      <dsp:spPr bwMode="white">
        <a:xfrm>
          <a:off x="3346093" y="444907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ltLang="en-US" sz="1200">
              <a:uFillTx/>
            </a:rPr>
            <a:t>负责电源切断和拆除阻碍物及消防水加压。</a:t>
          </a:r>
          <a:endParaRPr altLang="en-US" sz="1200">
            <a:uFillTx/>
          </a:endParaRPr>
        </a:p>
      </dsp:txBody>
      <dsp:txXfrm>
        <a:off x="3346093" y="4449075"/>
        <a:ext cx="1253218" cy="626609"/>
      </dsp:txXfrm>
    </dsp:sp>
    <dsp:sp modelId="{DF1B6EB4-9D40-46A6-BD49-10EBD049141F}">
      <dsp:nvSpPr>
        <dsp:cNvPr id="42" name="矩形 41"/>
        <dsp:cNvSpPr/>
      </dsp:nvSpPr>
      <dsp:spPr bwMode="white">
        <a:xfrm>
          <a:off x="4549183" y="177972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ltLang="en-US"/>
            <a:t>疏散组</a:t>
          </a:r>
          <a:endParaRPr altLang="en-US"/>
        </a:p>
      </dsp:txBody>
      <dsp:txXfrm>
        <a:off x="4549183" y="1779720"/>
        <a:ext cx="1253218" cy="626609"/>
      </dsp:txXfrm>
    </dsp:sp>
    <dsp:sp modelId="{0F1C4CB9-A310-46CA-A4D2-53F9F53B75DD}">
      <dsp:nvSpPr>
        <dsp:cNvPr id="45" name="矩形 44"/>
        <dsp:cNvSpPr/>
      </dsp:nvSpPr>
      <dsp:spPr bwMode="white">
        <a:xfrm>
          <a:off x="4549183" y="266950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lang="zh-CN"/>
            <a:t>组长</a:t>
          </a:r>
          <a:endParaRPr lang="zh-CN"/>
        </a:p>
        <a:p>
          <a:pPr lvl="0">
            <a:lnSpc>
              <a:spcPct val="100000"/>
            </a:lnSpc>
            <a:spcBef>
              <a:spcPct val="0"/>
            </a:spcBef>
            <a:spcAft>
              <a:spcPct val="35000"/>
            </a:spcAft>
            <a:buNone/>
          </a:pPr>
          <a:r>
            <a:rPr lang="zh-CN"/>
            <a:t>（何划</a:t>
          </a:r>
          <a:r>
            <a:rPr lang="zh-CN"/>
            <a:t>）</a:t>
          </a:r>
          <a:endParaRPr lang="zh-CN"/>
        </a:p>
      </dsp:txBody>
      <dsp:txXfrm>
        <a:off x="4549183" y="2669505"/>
        <a:ext cx="1253218" cy="626609"/>
      </dsp:txXfrm>
    </dsp:sp>
    <dsp:sp modelId="{70461A2C-1C29-47B5-8A0D-1C3A5A510F5A}">
      <dsp:nvSpPr>
        <dsp:cNvPr id="48" name="矩形 47"/>
        <dsp:cNvSpPr/>
      </dsp:nvSpPr>
      <dsp:spPr bwMode="white">
        <a:xfrm>
          <a:off x="4549183" y="355929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a:sym typeface="+mn-ea"/>
            </a:rPr>
            <a:t>成</a:t>
          </a:r>
          <a:r>
            <a:rPr lang="zh-CN" altLang="en-US">
              <a:sym typeface="+mn-ea"/>
            </a:rPr>
            <a:t>员：</a:t>
          </a:r>
          <a:endParaRPr lang="zh-CN" altLang="en-US"/>
        </a:p>
      </dsp:txBody>
      <dsp:txXfrm>
        <a:off x="4549183" y="3559290"/>
        <a:ext cx="1253218" cy="626609"/>
      </dsp:txXfrm>
    </dsp:sp>
    <dsp:sp modelId="{2B5B05D4-AA38-480C-A52E-EAA69599C37A}">
      <dsp:nvSpPr>
        <dsp:cNvPr id="51" name="矩形 50"/>
        <dsp:cNvSpPr/>
      </dsp:nvSpPr>
      <dsp:spPr bwMode="white">
        <a:xfrm>
          <a:off x="4862487" y="444907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ltLang="en-US" sz="1200">
              <a:uFillTx/>
            </a:rPr>
            <a:t>负责各部门人员疏散到安全地方，并清单人数。</a:t>
          </a:r>
          <a:endParaRPr altLang="en-US" sz="1200">
            <a:uFillTx/>
          </a:endParaRPr>
        </a:p>
      </dsp:txBody>
      <dsp:txXfrm>
        <a:off x="4862487" y="4449075"/>
        <a:ext cx="1253218" cy="626609"/>
      </dsp:txXfrm>
    </dsp:sp>
    <dsp:sp modelId="{C6AC1206-5ECE-4505-8801-DCECEACB6800}">
      <dsp:nvSpPr>
        <dsp:cNvPr id="54" name="矩形 53"/>
        <dsp:cNvSpPr/>
      </dsp:nvSpPr>
      <dsp:spPr bwMode="white">
        <a:xfrm>
          <a:off x="6065577" y="177972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ltLang="en-US"/>
            <a:t>警戒/通讯组</a:t>
          </a:r>
          <a:endParaRPr altLang="en-US"/>
        </a:p>
      </dsp:txBody>
      <dsp:txXfrm>
        <a:off x="6065577" y="1779720"/>
        <a:ext cx="1253218" cy="626609"/>
      </dsp:txXfrm>
    </dsp:sp>
    <dsp:sp modelId="{8ED5C69D-08A6-4AC5-ACE6-F4137083D6A9}">
      <dsp:nvSpPr>
        <dsp:cNvPr id="57" name="矩形 56"/>
        <dsp:cNvSpPr/>
      </dsp:nvSpPr>
      <dsp:spPr bwMode="white">
        <a:xfrm>
          <a:off x="6065577" y="266950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lang="zh-CN"/>
            <a:t>组长</a:t>
          </a:r>
          <a:endParaRPr lang="zh-CN"/>
        </a:p>
        <a:p>
          <a:pPr lvl="0">
            <a:lnSpc>
              <a:spcPct val="100000"/>
            </a:lnSpc>
            <a:spcBef>
              <a:spcPct val="0"/>
            </a:spcBef>
            <a:spcAft>
              <a:spcPct val="35000"/>
            </a:spcAft>
            <a:buNone/>
          </a:pPr>
          <a:r>
            <a:rPr lang="zh-CN"/>
            <a:t>（</a:t>
          </a:r>
          <a:r>
            <a:rPr lang="zh-CN"/>
            <a:t>汪）</a:t>
          </a:r>
          <a:endParaRPr lang="zh-CN"/>
        </a:p>
      </dsp:txBody>
      <dsp:txXfrm>
        <a:off x="6065577" y="2669505"/>
        <a:ext cx="1253218" cy="626609"/>
      </dsp:txXfrm>
    </dsp:sp>
    <dsp:sp modelId="{AB45908D-15C8-47A9-A2F6-8C8441B35026}">
      <dsp:nvSpPr>
        <dsp:cNvPr id="60" name="矩形 59"/>
        <dsp:cNvSpPr/>
      </dsp:nvSpPr>
      <dsp:spPr bwMode="white">
        <a:xfrm>
          <a:off x="6065577" y="3559290"/>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buNone/>
          </a:pPr>
          <a:r>
            <a:rPr>
              <a:sym typeface="+mn-ea"/>
            </a:rPr>
            <a:t>成</a:t>
          </a:r>
          <a:r>
            <a:rPr lang="zh-CN" altLang="en-US">
              <a:sym typeface="+mn-ea"/>
            </a:rPr>
            <a:t>员：</a:t>
          </a:r>
          <a:endParaRPr lang="zh-CN" altLang="en-US"/>
        </a:p>
      </dsp:txBody>
      <dsp:txXfrm>
        <a:off x="6065577" y="3559290"/>
        <a:ext cx="1253218" cy="626609"/>
      </dsp:txXfrm>
    </dsp:sp>
    <dsp:sp modelId="{9B5A9E32-3A65-45CE-B1D9-FF5A749FD26F}">
      <dsp:nvSpPr>
        <dsp:cNvPr id="63" name="矩形 62"/>
        <dsp:cNvSpPr/>
      </dsp:nvSpPr>
      <dsp:spPr bwMode="white">
        <a:xfrm>
          <a:off x="6378882" y="4449075"/>
          <a:ext cx="1353513" cy="837150"/>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altLang="en-US" sz="1200"/>
            <a:t>负责联络信息传达，引导消防车，维护现场次序，严防人员乘火打劫</a:t>
          </a:r>
          <a:r>
            <a:rPr altLang="en-US" sz="1200"/>
            <a:t>。</a:t>
          </a:r>
          <a:endParaRPr altLang="en-US" sz="1200"/>
        </a:p>
      </dsp:txBody>
      <dsp:txXfrm>
        <a:off x="6378882" y="4449075"/>
        <a:ext cx="1353513" cy="837150"/>
      </dsp:txXfrm>
    </dsp:sp>
    <dsp:sp modelId="{15F46F7C-8483-49B2-9069-BD47518FA3C5}">
      <dsp:nvSpPr>
        <dsp:cNvPr id="66" name="矩形 65"/>
        <dsp:cNvSpPr/>
      </dsp:nvSpPr>
      <dsp:spPr bwMode="white">
        <a:xfrm>
          <a:off x="2274591" y="889935"/>
          <a:ext cx="1253218" cy="626609"/>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a:t>消防安全副总指挥</a:t>
          </a:r>
          <a:endParaRPr lang="zh-CN" altLang="en-US"/>
        </a:p>
        <a:p>
          <a:pPr lvl="0">
            <a:lnSpc>
              <a:spcPct val="100000"/>
            </a:lnSpc>
            <a:spcBef>
              <a:spcPct val="0"/>
            </a:spcBef>
            <a:spcAft>
              <a:spcPct val="35000"/>
            </a:spcAft>
          </a:pPr>
          <a:r>
            <a:rPr lang="zh-CN" altLang="en-US"/>
            <a:t>（</a:t>
          </a:r>
          <a:r>
            <a:rPr lang="en-US" altLang="zh-CN"/>
            <a:t>****</a:t>
          </a:r>
          <a:r>
            <a:rPr lang="zh-CN" altLang="en-US"/>
            <a:t>）</a:t>
          </a:r>
          <a:endParaRPr lang="zh-CN" altLang="en-US"/>
        </a:p>
      </dsp:txBody>
      <dsp:txXfrm>
        <a:off x="2274591" y="889935"/>
        <a:ext cx="1253218" cy="626609"/>
      </dsp:txXfrm>
    </dsp:sp>
    <dsp:sp modelId="{86420519-308D-4A6A-8FEA-6FB2E39BA448}">
      <dsp:nvSpPr>
        <dsp:cNvPr id="4" name="矩形 3" hidden="1"/>
        <dsp:cNvSpPr/>
      </dsp:nvSpPr>
      <dsp:spPr>
        <a:xfrm>
          <a:off x="3037801" y="7043"/>
          <a:ext cx="250644" cy="626609"/>
        </a:xfrm>
        <a:prstGeom prst="rect">
          <a:avLst/>
        </a:prstGeom>
      </dsp:spPr>
      <dsp:txXfrm>
        <a:off x="3037801" y="7043"/>
        <a:ext cx="250644" cy="626609"/>
      </dsp:txXfrm>
    </dsp:sp>
    <dsp:sp modelId="{EB4B38C7-5293-4CB7-A44E-985C02A56D92}">
      <dsp:nvSpPr>
        <dsp:cNvPr id="7" name="矩形 6" hidden="1"/>
        <dsp:cNvSpPr/>
      </dsp:nvSpPr>
      <dsp:spPr>
        <a:xfrm>
          <a:off x="0" y="1779720"/>
          <a:ext cx="250644" cy="626609"/>
        </a:xfrm>
        <a:prstGeom prst="rect">
          <a:avLst/>
        </a:prstGeom>
      </dsp:spPr>
      <dsp:txXfrm>
        <a:off x="0" y="1779720"/>
        <a:ext cx="250644" cy="626609"/>
      </dsp:txXfrm>
    </dsp:sp>
    <dsp:sp modelId="{240EC5E6-EAC6-47EE-88BA-7F9E36AFC3A1}">
      <dsp:nvSpPr>
        <dsp:cNvPr id="10" name="矩形 9" hidden="1"/>
        <dsp:cNvSpPr/>
      </dsp:nvSpPr>
      <dsp:spPr>
        <a:xfrm>
          <a:off x="0" y="2669505"/>
          <a:ext cx="250644" cy="626609"/>
        </a:xfrm>
        <a:prstGeom prst="rect">
          <a:avLst/>
        </a:prstGeom>
      </dsp:spPr>
      <dsp:txXfrm>
        <a:off x="0" y="2669505"/>
        <a:ext cx="250644" cy="626609"/>
      </dsp:txXfrm>
    </dsp:sp>
    <dsp:sp modelId="{9A037140-9B69-4B9F-A134-F2F2EB0F2E32}">
      <dsp:nvSpPr>
        <dsp:cNvPr id="13" name="矩形 12" hidden="1"/>
        <dsp:cNvSpPr/>
      </dsp:nvSpPr>
      <dsp:spPr>
        <a:xfrm>
          <a:off x="0" y="3559290"/>
          <a:ext cx="250644" cy="626609"/>
        </a:xfrm>
        <a:prstGeom prst="rect">
          <a:avLst/>
        </a:prstGeom>
      </dsp:spPr>
      <dsp:txXfrm>
        <a:off x="0" y="3559290"/>
        <a:ext cx="250644" cy="626609"/>
      </dsp:txXfrm>
    </dsp:sp>
    <dsp:sp modelId="{233AC421-13BD-4DE4-AA4A-3F9C8F810024}">
      <dsp:nvSpPr>
        <dsp:cNvPr id="16" name="矩形 15" hidden="1"/>
        <dsp:cNvSpPr/>
      </dsp:nvSpPr>
      <dsp:spPr>
        <a:xfrm>
          <a:off x="313305" y="4449075"/>
          <a:ext cx="250644" cy="626609"/>
        </a:xfrm>
        <a:prstGeom prst="rect">
          <a:avLst/>
        </a:prstGeom>
      </dsp:spPr>
      <dsp:txXfrm>
        <a:off x="313305" y="4449075"/>
        <a:ext cx="250644" cy="626609"/>
      </dsp:txXfrm>
    </dsp:sp>
    <dsp:sp modelId="{6238C53E-A961-488B-8FBD-6EC13507B069}">
      <dsp:nvSpPr>
        <dsp:cNvPr id="19" name="矩形 18" hidden="1"/>
        <dsp:cNvSpPr/>
      </dsp:nvSpPr>
      <dsp:spPr>
        <a:xfrm>
          <a:off x="1516394" y="1779720"/>
          <a:ext cx="250644" cy="626609"/>
        </a:xfrm>
        <a:prstGeom prst="rect">
          <a:avLst/>
        </a:prstGeom>
      </dsp:spPr>
      <dsp:txXfrm>
        <a:off x="1516394" y="1779720"/>
        <a:ext cx="250644" cy="626609"/>
      </dsp:txXfrm>
    </dsp:sp>
    <dsp:sp modelId="{A69B6349-BDFF-43FA-B955-9FC8E637C61D}">
      <dsp:nvSpPr>
        <dsp:cNvPr id="22" name="矩形 21" hidden="1"/>
        <dsp:cNvSpPr/>
      </dsp:nvSpPr>
      <dsp:spPr>
        <a:xfrm>
          <a:off x="1516394" y="2669505"/>
          <a:ext cx="250644" cy="626609"/>
        </a:xfrm>
        <a:prstGeom prst="rect">
          <a:avLst/>
        </a:prstGeom>
      </dsp:spPr>
      <dsp:txXfrm>
        <a:off x="1516394" y="2669505"/>
        <a:ext cx="250644" cy="626609"/>
      </dsp:txXfrm>
    </dsp:sp>
    <dsp:sp modelId="{1CD3B3E8-0C15-4B8A-AE7C-0252C95A6863}">
      <dsp:nvSpPr>
        <dsp:cNvPr id="25" name="矩形 24" hidden="1"/>
        <dsp:cNvSpPr/>
      </dsp:nvSpPr>
      <dsp:spPr>
        <a:xfrm>
          <a:off x="1516394" y="3559290"/>
          <a:ext cx="250644" cy="626609"/>
        </a:xfrm>
        <a:prstGeom prst="rect">
          <a:avLst/>
        </a:prstGeom>
      </dsp:spPr>
      <dsp:txXfrm>
        <a:off x="1516394" y="3559290"/>
        <a:ext cx="250644" cy="626609"/>
      </dsp:txXfrm>
    </dsp:sp>
    <dsp:sp modelId="{1A6DEAA1-6CD3-49F3-A804-D42A1BCB1AC0}">
      <dsp:nvSpPr>
        <dsp:cNvPr id="28" name="矩形 27" hidden="1"/>
        <dsp:cNvSpPr/>
      </dsp:nvSpPr>
      <dsp:spPr>
        <a:xfrm>
          <a:off x="1829699" y="4449075"/>
          <a:ext cx="250644" cy="626609"/>
        </a:xfrm>
        <a:prstGeom prst="rect">
          <a:avLst/>
        </a:prstGeom>
      </dsp:spPr>
      <dsp:txXfrm>
        <a:off x="1829699" y="4449075"/>
        <a:ext cx="250644" cy="626609"/>
      </dsp:txXfrm>
    </dsp:sp>
    <dsp:sp modelId="{5667CB49-EC34-46BC-AD2D-72F3BD95D049}">
      <dsp:nvSpPr>
        <dsp:cNvPr id="31" name="矩形 30" hidden="1"/>
        <dsp:cNvSpPr/>
      </dsp:nvSpPr>
      <dsp:spPr>
        <a:xfrm>
          <a:off x="3032788" y="1779720"/>
          <a:ext cx="250644" cy="626609"/>
        </a:xfrm>
        <a:prstGeom prst="rect">
          <a:avLst/>
        </a:prstGeom>
      </dsp:spPr>
      <dsp:txXfrm>
        <a:off x="3032788" y="1779720"/>
        <a:ext cx="250644" cy="626609"/>
      </dsp:txXfrm>
    </dsp:sp>
    <dsp:sp modelId="{77964547-C883-4F4F-A48A-157488027893}">
      <dsp:nvSpPr>
        <dsp:cNvPr id="34" name="矩形 33" hidden="1"/>
        <dsp:cNvSpPr/>
      </dsp:nvSpPr>
      <dsp:spPr>
        <a:xfrm>
          <a:off x="3032788" y="2669505"/>
          <a:ext cx="250644" cy="626609"/>
        </a:xfrm>
        <a:prstGeom prst="rect">
          <a:avLst/>
        </a:prstGeom>
      </dsp:spPr>
      <dsp:txXfrm>
        <a:off x="3032788" y="2669505"/>
        <a:ext cx="250644" cy="626609"/>
      </dsp:txXfrm>
    </dsp:sp>
    <dsp:sp modelId="{7E61D8C4-FEED-4A49-94BE-58A3202016C5}">
      <dsp:nvSpPr>
        <dsp:cNvPr id="37" name="矩形 36" hidden="1"/>
        <dsp:cNvSpPr/>
      </dsp:nvSpPr>
      <dsp:spPr>
        <a:xfrm>
          <a:off x="3032788" y="3559290"/>
          <a:ext cx="250644" cy="626609"/>
        </a:xfrm>
        <a:prstGeom prst="rect">
          <a:avLst/>
        </a:prstGeom>
      </dsp:spPr>
      <dsp:txXfrm>
        <a:off x="3032788" y="3559290"/>
        <a:ext cx="250644" cy="626609"/>
      </dsp:txXfrm>
    </dsp:sp>
    <dsp:sp modelId="{9744C995-60F7-4777-BC4C-6DA70CE7B50E}">
      <dsp:nvSpPr>
        <dsp:cNvPr id="40" name="矩形 39" hidden="1"/>
        <dsp:cNvSpPr/>
      </dsp:nvSpPr>
      <dsp:spPr>
        <a:xfrm>
          <a:off x="3346093" y="4449075"/>
          <a:ext cx="250644" cy="626609"/>
        </a:xfrm>
        <a:prstGeom prst="rect">
          <a:avLst/>
        </a:prstGeom>
      </dsp:spPr>
      <dsp:txXfrm>
        <a:off x="3346093" y="4449075"/>
        <a:ext cx="250644" cy="626609"/>
      </dsp:txXfrm>
    </dsp:sp>
    <dsp:sp modelId="{B7946499-6371-4AC6-AAC9-CD4ED11925CD}">
      <dsp:nvSpPr>
        <dsp:cNvPr id="43" name="矩形 42" hidden="1"/>
        <dsp:cNvSpPr/>
      </dsp:nvSpPr>
      <dsp:spPr>
        <a:xfrm>
          <a:off x="4549183" y="1779720"/>
          <a:ext cx="250644" cy="626609"/>
        </a:xfrm>
        <a:prstGeom prst="rect">
          <a:avLst/>
        </a:prstGeom>
      </dsp:spPr>
      <dsp:txXfrm>
        <a:off x="4549183" y="1779720"/>
        <a:ext cx="250644" cy="626609"/>
      </dsp:txXfrm>
    </dsp:sp>
    <dsp:sp modelId="{C0F887BE-5AC3-4A29-90D7-8402B8FB7283}">
      <dsp:nvSpPr>
        <dsp:cNvPr id="46" name="矩形 45" hidden="1"/>
        <dsp:cNvSpPr/>
      </dsp:nvSpPr>
      <dsp:spPr>
        <a:xfrm>
          <a:off x="4549183" y="2669505"/>
          <a:ext cx="250644" cy="626609"/>
        </a:xfrm>
        <a:prstGeom prst="rect">
          <a:avLst/>
        </a:prstGeom>
      </dsp:spPr>
      <dsp:txXfrm>
        <a:off x="4549183" y="2669505"/>
        <a:ext cx="250644" cy="626609"/>
      </dsp:txXfrm>
    </dsp:sp>
    <dsp:sp modelId="{C5337BF9-3795-40A2-8BC1-571E442956EE}">
      <dsp:nvSpPr>
        <dsp:cNvPr id="49" name="矩形 48" hidden="1"/>
        <dsp:cNvSpPr/>
      </dsp:nvSpPr>
      <dsp:spPr>
        <a:xfrm>
          <a:off x="4549183" y="3559290"/>
          <a:ext cx="250644" cy="626609"/>
        </a:xfrm>
        <a:prstGeom prst="rect">
          <a:avLst/>
        </a:prstGeom>
      </dsp:spPr>
      <dsp:txXfrm>
        <a:off x="4549183" y="3559290"/>
        <a:ext cx="250644" cy="626609"/>
      </dsp:txXfrm>
    </dsp:sp>
    <dsp:sp modelId="{5B25ED21-62E2-4FD8-B0C8-5BB7558E8BB3}">
      <dsp:nvSpPr>
        <dsp:cNvPr id="52" name="矩形 51" hidden="1"/>
        <dsp:cNvSpPr/>
      </dsp:nvSpPr>
      <dsp:spPr>
        <a:xfrm>
          <a:off x="4862487" y="4449075"/>
          <a:ext cx="250644" cy="626609"/>
        </a:xfrm>
        <a:prstGeom prst="rect">
          <a:avLst/>
        </a:prstGeom>
      </dsp:spPr>
      <dsp:txXfrm>
        <a:off x="4862487" y="4449075"/>
        <a:ext cx="250644" cy="626609"/>
      </dsp:txXfrm>
    </dsp:sp>
    <dsp:sp modelId="{CDFA27DA-8DED-4A39-869A-CADD2944D670}">
      <dsp:nvSpPr>
        <dsp:cNvPr id="55" name="矩形 54" hidden="1"/>
        <dsp:cNvSpPr/>
      </dsp:nvSpPr>
      <dsp:spPr>
        <a:xfrm>
          <a:off x="6065577" y="1779720"/>
          <a:ext cx="250644" cy="626609"/>
        </a:xfrm>
        <a:prstGeom prst="rect">
          <a:avLst/>
        </a:prstGeom>
      </dsp:spPr>
      <dsp:txXfrm>
        <a:off x="6065577" y="1779720"/>
        <a:ext cx="250644" cy="626609"/>
      </dsp:txXfrm>
    </dsp:sp>
    <dsp:sp modelId="{D1436BAB-10AE-43EA-92F0-D6A351F94038}">
      <dsp:nvSpPr>
        <dsp:cNvPr id="58" name="矩形 57" hidden="1"/>
        <dsp:cNvSpPr/>
      </dsp:nvSpPr>
      <dsp:spPr>
        <a:xfrm>
          <a:off x="6065577" y="2669505"/>
          <a:ext cx="250644" cy="626609"/>
        </a:xfrm>
        <a:prstGeom prst="rect">
          <a:avLst/>
        </a:prstGeom>
      </dsp:spPr>
      <dsp:txXfrm>
        <a:off x="6065577" y="2669505"/>
        <a:ext cx="250644" cy="626609"/>
      </dsp:txXfrm>
    </dsp:sp>
    <dsp:sp modelId="{586AA861-D9D2-4CBB-A8D4-3F14CFF7A6B0}">
      <dsp:nvSpPr>
        <dsp:cNvPr id="61" name="矩形 60" hidden="1"/>
        <dsp:cNvSpPr/>
      </dsp:nvSpPr>
      <dsp:spPr>
        <a:xfrm>
          <a:off x="6065577" y="3559290"/>
          <a:ext cx="250644" cy="626609"/>
        </a:xfrm>
        <a:prstGeom prst="rect">
          <a:avLst/>
        </a:prstGeom>
      </dsp:spPr>
      <dsp:txXfrm>
        <a:off x="6065577" y="3559290"/>
        <a:ext cx="250644" cy="626609"/>
      </dsp:txXfrm>
    </dsp:sp>
    <dsp:sp modelId="{AC5A0D97-FF54-48A5-9980-4D27F9861E20}">
      <dsp:nvSpPr>
        <dsp:cNvPr id="64" name="矩形 63" hidden="1"/>
        <dsp:cNvSpPr/>
      </dsp:nvSpPr>
      <dsp:spPr>
        <a:xfrm>
          <a:off x="6378882" y="4449075"/>
          <a:ext cx="270703" cy="837150"/>
        </a:xfrm>
        <a:prstGeom prst="rect">
          <a:avLst/>
        </a:prstGeom>
      </dsp:spPr>
      <dsp:txXfrm>
        <a:off x="6378882" y="4449075"/>
        <a:ext cx="270703" cy="837150"/>
      </dsp:txXfrm>
    </dsp:sp>
    <dsp:sp modelId="{84CA6990-2D5D-47C3-9020-DF2944DEADCF}">
      <dsp:nvSpPr>
        <dsp:cNvPr id="67" name="矩形 66" hidden="1"/>
        <dsp:cNvSpPr/>
      </dsp:nvSpPr>
      <dsp:spPr>
        <a:xfrm>
          <a:off x="2274591" y="889935"/>
          <a:ext cx="250644" cy="626609"/>
        </a:xfrm>
        <a:prstGeom prst="rect">
          <a:avLst/>
        </a:prstGeom>
      </dsp:spPr>
      <dsp:txXfrm>
        <a:off x="2274591" y="889935"/>
        <a:ext cx="250644" cy="6266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DDD6F-0914-47FC-BB9B-B7DB3DD07B2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E75C0-D3E6-4524-9A22-EE8CC47F63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6.png"/><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image" Target="../media/image7.jpeg"/><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3.png"/><Relationship Id="rId4" Type="http://schemas.openxmlformats.org/officeDocument/2006/relationships/tags" Target="../tags/tag15.xml"/><Relationship Id="rId3" Type="http://schemas.openxmlformats.org/officeDocument/2006/relationships/image" Target="../media/image4.png"/><Relationship Id="rId2" Type="http://schemas.openxmlformats.org/officeDocument/2006/relationships/tags" Target="../tags/tag14.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5.png"/><Relationship Id="rId2" Type="http://schemas.openxmlformats.org/officeDocument/2006/relationships/tags" Target="../tags/tag28.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3"/>
            </p:custDataLst>
          </p:nvPr>
        </p:nvPicPr>
        <p:blipFill rotWithShape="1">
          <a:blip r:embed="rId4"/>
          <a:srcRect/>
          <a:stretch>
            <a:fillRect/>
          </a:stretch>
        </p:blipFill>
        <p:spPr>
          <a:xfrm>
            <a:off x="-7975" y="0"/>
            <a:ext cx="7107260" cy="5140476"/>
          </a:xfrm>
          <a:prstGeom prst="rect">
            <a:avLst/>
          </a:prstGeom>
        </p:spPr>
      </p:pic>
      <p:pic>
        <p:nvPicPr>
          <p:cNvPr id="12" name="图片 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7305994" y="1546195"/>
            <a:ext cx="1449223" cy="1024043"/>
          </a:xfrm>
          <a:prstGeom prst="rect">
            <a:avLst/>
          </a:prstGeom>
        </p:spPr>
      </p:pic>
      <p:pic>
        <p:nvPicPr>
          <p:cNvPr id="13" name="图片 12"/>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435427" y="4341309"/>
            <a:ext cx="1402579" cy="1024043"/>
          </a:xfrm>
          <a:prstGeom prst="rect">
            <a:avLst/>
          </a:prstGeom>
        </p:spPr>
      </p:pic>
      <p:sp>
        <p:nvSpPr>
          <p:cNvPr id="2" name="Title 1"/>
          <p:cNvSpPr>
            <a:spLocks noGrp="1"/>
          </p:cNvSpPr>
          <p:nvPr>
            <p:ph type="ctrTitle" hasCustomPrompt="1"/>
            <p:custDataLst>
              <p:tags r:id="rId8"/>
            </p:custDataLst>
          </p:nvPr>
        </p:nvSpPr>
        <p:spPr>
          <a:xfrm>
            <a:off x="2061029" y="3622742"/>
            <a:ext cx="5021942" cy="830997"/>
          </a:xfrm>
        </p:spPr>
        <p:txBody>
          <a:bodyPr anchor="b">
            <a:normAutofit/>
          </a:bodyPr>
          <a:lstStyle>
            <a:lvl1pPr algn="ctr">
              <a:defRPr sz="3600"/>
            </a:lvl1pPr>
          </a:lstStyle>
          <a:p>
            <a:r>
              <a:rPr lang="zh-CN" altLang="en-US" dirty="0"/>
              <a:t>单击此处编辑标题</a:t>
            </a:r>
            <a:endParaRPr lang="en-US" dirty="0"/>
          </a:p>
        </p:txBody>
      </p:sp>
      <p:sp>
        <p:nvSpPr>
          <p:cNvPr id="3" name="Subtitle 2"/>
          <p:cNvSpPr>
            <a:spLocks noGrp="1"/>
          </p:cNvSpPr>
          <p:nvPr>
            <p:ph type="subTitle" idx="1"/>
            <p:custDataLst>
              <p:tags r:id="rId9"/>
            </p:custDataLst>
          </p:nvPr>
        </p:nvSpPr>
        <p:spPr>
          <a:xfrm>
            <a:off x="2061029" y="4502272"/>
            <a:ext cx="5021942" cy="461665"/>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custDataLst>
              <p:tags r:id="rId10"/>
            </p:custDataLst>
          </p:nvPr>
        </p:nvSpPr>
        <p:spPr/>
        <p:txBody>
          <a:bodyPr/>
          <a:lstStyle/>
          <a:p>
            <a:fld id="{CEFA3B7C-1004-4CC5-8F82-5BC4EC0C95A7}" type="datetimeFigureOut">
              <a:rPr lang="zh-CN" altLang="en-US" smtClean="0"/>
            </a:fld>
            <a:endParaRPr lang="zh-CN" altLang="en-US"/>
          </a:p>
        </p:txBody>
      </p:sp>
      <p:sp>
        <p:nvSpPr>
          <p:cNvPr id="5" name="Footer Placeholder 4"/>
          <p:cNvSpPr>
            <a:spLocks noGrp="1"/>
          </p:cNvSpPr>
          <p:nvPr>
            <p:ph type="ftr" sz="quarter" idx="11"/>
            <p:custDataLst>
              <p:tags r:id="rId11"/>
            </p:custDataLst>
          </p:nvPr>
        </p:nvSpPr>
        <p:spPr/>
        <p:txBody>
          <a:bodyPr/>
          <a:lstStyle/>
          <a:p>
            <a:endParaRPr lang="zh-CN" altLang="en-US"/>
          </a:p>
        </p:txBody>
      </p:sp>
      <p:sp>
        <p:nvSpPr>
          <p:cNvPr id="6" name="Slide Number Placeholder 5"/>
          <p:cNvSpPr>
            <a:spLocks noGrp="1"/>
          </p:cNvSpPr>
          <p:nvPr>
            <p:ph type="sldNum" sz="quarter" idx="12"/>
            <p:custDataLst>
              <p:tags r:id="rId12"/>
            </p:custDataLst>
          </p:nvPr>
        </p:nvSpPr>
        <p:spPr/>
        <p:txBody>
          <a:bodyPr/>
          <a:lstStyle/>
          <a:p>
            <a:fld id="{4E6BAAAE-6341-4789-9A8E-05B9372B94C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58007" y="420916"/>
            <a:ext cx="522515" cy="464458"/>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28650" y="391886"/>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3"/>
            </p:custDataLst>
          </p:nvPr>
        </p:nvPicPr>
        <p:blipFill rotWithShape="1">
          <a:blip r:embed="rId4"/>
          <a:srcRect/>
          <a:stretch>
            <a:fillRect/>
          </a:stretch>
        </p:blipFill>
        <p:spPr>
          <a:xfrm>
            <a:off x="-7975" y="0"/>
            <a:ext cx="7107260" cy="5140476"/>
          </a:xfrm>
          <a:prstGeom prst="rect">
            <a:avLst/>
          </a:prstGeom>
        </p:spPr>
      </p:pic>
      <p:sp>
        <p:nvSpPr>
          <p:cNvPr id="2" name="标题 1"/>
          <p:cNvSpPr>
            <a:spLocks noGrp="1"/>
          </p:cNvSpPr>
          <p:nvPr>
            <p:ph type="title" hasCustomPrompt="1"/>
            <p:custDataLst>
              <p:tags r:id="rId5"/>
            </p:custDataLst>
          </p:nvPr>
        </p:nvSpPr>
        <p:spPr>
          <a:xfrm>
            <a:off x="2145077" y="3523895"/>
            <a:ext cx="5054983" cy="904864"/>
          </a:xfrm>
        </p:spPr>
        <p:txBody>
          <a:bodyPr bIns="46800" anchor="b">
            <a:normAutofit/>
          </a:bodyPr>
          <a:lstStyle>
            <a:lvl1pPr algn="ctr">
              <a:defRPr sz="4400" spc="0" baseline="0"/>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7305994" y="1546195"/>
            <a:ext cx="1449223" cy="1024043"/>
          </a:xfrm>
          <a:prstGeom prst="rect">
            <a:avLst/>
          </a:prstGeom>
        </p:spPr>
      </p:pic>
      <p:pic>
        <p:nvPicPr>
          <p:cNvPr id="8" name="图片 7"/>
          <p:cNvPicPr>
            <a:picLocks noChangeAspect="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a:xfrm>
            <a:off x="435427" y="4341309"/>
            <a:ext cx="1402579" cy="1024043"/>
          </a:xfrm>
          <a:prstGeom prst="rect">
            <a:avLst/>
          </a:prstGeom>
        </p:spPr>
      </p:pic>
      <p:sp>
        <p:nvSpPr>
          <p:cNvPr id="12" name="内容占位符 11"/>
          <p:cNvSpPr>
            <a:spLocks noGrp="1"/>
          </p:cNvSpPr>
          <p:nvPr>
            <p:ph sz="quarter" idx="13"/>
            <p:custDataLst>
              <p:tags r:id="rId12"/>
            </p:custDataLst>
          </p:nvPr>
        </p:nvSpPr>
        <p:spPr>
          <a:xfrm>
            <a:off x="2144713" y="4482919"/>
            <a:ext cx="5054600" cy="461963"/>
          </a:xfrm>
        </p:spPr>
        <p:txBody>
          <a:bodyPr>
            <a:normAutofit/>
          </a:bodyPr>
          <a:lstStyle>
            <a:lvl1pPr marL="0" indent="0" algn="ctr">
              <a:buNone/>
              <a:defRPr sz="1800"/>
            </a:lvl1pPr>
            <a:lvl2pPr marL="457200" indent="0">
              <a:buNone/>
              <a:defRPr/>
            </a:lvl2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36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304200"/>
            <a:ext cx="87048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3"/>
            </p:custDataLst>
          </p:nvPr>
        </p:nvSpPr>
        <p:spPr>
          <a:xfrm>
            <a:off x="961200" y="1249200"/>
            <a:ext cx="7219800" cy="723600"/>
          </a:xfrm>
        </p:spPr>
        <p:txBody>
          <a:bodyPr anchor="ctr"/>
          <a:lstStyle>
            <a:lvl1pPr>
              <a:defRPr sz="24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a:normAutofit/>
          </a:bodyPr>
          <a:lstStyle>
            <a:lvl1pPr>
              <a:defRPr sz="2400" baseline="0">
                <a:solidFill>
                  <a:schemeClr val="bg1"/>
                </a:solidFill>
                <a:latin typeface="Arial" panose="020B0604020202020204" pitchFamily="34" charset="0"/>
                <a:ea typeface="微软雅黑" panose="020B0503020204020204" pitchFamily="34" charset="-122"/>
              </a:defRPr>
            </a:lvl1pPr>
            <a:lvl2pPr>
              <a:defRPr sz="2000" baseline="0">
                <a:solidFill>
                  <a:schemeClr val="bg1"/>
                </a:solidFill>
                <a:latin typeface="Arial" panose="020B0604020202020204" pitchFamily="34" charset="0"/>
                <a:ea typeface="微软雅黑" panose="020B0503020204020204" pitchFamily="34" charset="-122"/>
              </a:defRPr>
            </a:lvl2pPr>
            <a:lvl3pPr>
              <a:defRPr sz="1800" baseline="0">
                <a:solidFill>
                  <a:schemeClr val="bg1"/>
                </a:solidFill>
                <a:latin typeface="Arial" panose="020B0604020202020204" pitchFamily="34" charset="0"/>
                <a:ea typeface="微软雅黑" panose="020B0503020204020204" pitchFamily="34" charset="-122"/>
              </a:defRPr>
            </a:lvl3pPr>
            <a:lvl4pPr>
              <a:defRPr sz="1600" baseline="0">
                <a:solidFill>
                  <a:schemeClr val="bg1"/>
                </a:solidFill>
                <a:latin typeface="Arial" panose="020B0604020202020204" pitchFamily="34" charset="0"/>
                <a:ea typeface="微软雅黑" panose="020B0503020204020204" pitchFamily="34" charset="-122"/>
              </a:defRPr>
            </a:lvl4pPr>
            <a:lvl5pPr>
              <a:defRPr sz="16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anchor="ctr"/>
          <a:lstStyle>
            <a:lvl1pPr>
              <a:defRPr sz="27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764000"/>
            <a:ext cx="2967300" cy="4093200"/>
          </a:xfrm>
        </p:spPr>
        <p:txBody>
          <a:bodyPr>
            <a:normAutofit/>
          </a:bodyPr>
          <a:lstStyle>
            <a:lvl1pPr>
              <a:defRPr sz="2400" baseline="0">
                <a:solidFill>
                  <a:schemeClr val="bg1"/>
                </a:solidFill>
                <a:latin typeface="Arial" panose="020B0604020202020204" pitchFamily="34" charset="0"/>
                <a:ea typeface="微软雅黑" panose="020B0503020204020204" pitchFamily="34" charset="-122"/>
              </a:defRPr>
            </a:lvl1pPr>
            <a:lvl2pPr>
              <a:defRPr sz="2000" baseline="0">
                <a:solidFill>
                  <a:schemeClr val="bg1"/>
                </a:solidFill>
                <a:latin typeface="Arial" panose="020B0604020202020204" pitchFamily="34" charset="0"/>
                <a:ea typeface="微软雅黑" panose="020B0503020204020204" pitchFamily="34" charset="-122"/>
              </a:defRPr>
            </a:lvl2pPr>
            <a:lvl3pPr>
              <a:defRPr sz="1800" baseline="0">
                <a:solidFill>
                  <a:schemeClr val="bg1"/>
                </a:solidFill>
                <a:latin typeface="Arial" panose="020B0604020202020204" pitchFamily="34" charset="0"/>
                <a:ea typeface="微软雅黑" panose="020B0503020204020204" pitchFamily="34" charset="-122"/>
              </a:defRPr>
            </a:lvl3pPr>
            <a:lvl4pPr>
              <a:defRPr sz="1600" baseline="0">
                <a:solidFill>
                  <a:schemeClr val="bg1"/>
                </a:solidFill>
                <a:latin typeface="Arial" panose="020B0604020202020204" pitchFamily="34" charset="0"/>
                <a:ea typeface="微软雅黑" panose="020B0503020204020204" pitchFamily="34" charset="-122"/>
              </a:defRPr>
            </a:lvl4pPr>
            <a:lvl5pPr>
              <a:defRPr sz="16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769939"/>
            <a:ext cx="4860000" cy="5087937"/>
          </a:xfrm>
        </p:spPr>
        <p:txBody>
          <a:bodyPr>
            <a:normAutofit/>
          </a:bodyPr>
          <a:lstStyle>
            <a:lvl1pPr>
              <a:defRPr sz="2400" baseline="0">
                <a:solidFill>
                  <a:schemeClr val="bg1"/>
                </a:solidFill>
                <a:latin typeface="Arial" panose="020B0604020202020204" pitchFamily="34" charset="0"/>
                <a:ea typeface="微软雅黑" panose="020B0503020204020204" pitchFamily="34" charset="-122"/>
              </a:defRPr>
            </a:lvl1pPr>
            <a:lvl2pPr>
              <a:defRPr sz="2000" baseline="0">
                <a:solidFill>
                  <a:schemeClr val="bg1"/>
                </a:solidFill>
                <a:latin typeface="Arial" panose="020B0604020202020204" pitchFamily="34" charset="0"/>
                <a:ea typeface="微软雅黑" panose="020B0503020204020204" pitchFamily="34" charset="-122"/>
              </a:defRPr>
            </a:lvl2pPr>
            <a:lvl3pPr>
              <a:defRPr sz="1800" baseline="0">
                <a:solidFill>
                  <a:schemeClr val="bg1"/>
                </a:solidFill>
                <a:latin typeface="Arial" panose="020B0604020202020204" pitchFamily="34" charset="0"/>
                <a:ea typeface="微软雅黑" panose="020B0503020204020204" pitchFamily="34" charset="-122"/>
              </a:defRPr>
            </a:lvl3pPr>
            <a:lvl4pPr>
              <a:defRPr sz="1600" baseline="0">
                <a:solidFill>
                  <a:schemeClr val="bg1"/>
                </a:solidFill>
                <a:latin typeface="Arial" panose="020B0604020202020204" pitchFamily="34" charset="0"/>
                <a:ea typeface="微软雅黑" panose="020B0503020204020204" pitchFamily="34" charset="-122"/>
              </a:defRPr>
            </a:lvl4pPr>
            <a:lvl5pPr>
              <a:defRPr sz="16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9000" y="781200"/>
            <a:ext cx="8232300" cy="626400"/>
          </a:xfrm>
        </p:spPr>
        <p:txBody>
          <a:bodyPr anchor="ctr"/>
          <a:lstStyle>
            <a:lvl1pPr algn="ctr">
              <a:defRPr sz="27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1659600"/>
            <a:ext cx="8231981" cy="828000"/>
          </a:xfrm>
        </p:spPr>
        <p:txBody>
          <a:bodyPr>
            <a:normAutofit/>
          </a:bodyPr>
          <a:lstStyle>
            <a:lvl1pPr algn="ctr">
              <a:defRPr sz="2400"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808000"/>
            <a:ext cx="8224200" cy="3430800"/>
          </a:xfrm>
        </p:spPr>
        <p:txBody>
          <a:bodyPr/>
          <a:lstStyle>
            <a:lvl1pPr>
              <a:defRPr sz="2400" baseline="0">
                <a:solidFill>
                  <a:schemeClr val="bg1"/>
                </a:solidFill>
                <a:latin typeface="Arial" panose="020B0604020202020204" pitchFamily="34" charset="0"/>
                <a:ea typeface="微软雅黑" panose="020B0503020204020204" pitchFamily="34" charset="-122"/>
              </a:defRPr>
            </a:lvl1pPr>
            <a:lvl2pPr>
              <a:defRPr sz="2000" baseline="0">
                <a:solidFill>
                  <a:schemeClr val="bg1"/>
                </a:solidFill>
                <a:latin typeface="Arial" panose="020B0604020202020204" pitchFamily="34" charset="0"/>
                <a:ea typeface="微软雅黑" panose="020B0503020204020204" pitchFamily="34" charset="-122"/>
              </a:defRPr>
            </a:lvl2pPr>
            <a:lvl3pPr>
              <a:defRPr sz="1800" baseline="0">
                <a:solidFill>
                  <a:schemeClr val="bg1"/>
                </a:solidFill>
                <a:latin typeface="Arial" panose="020B0604020202020204" pitchFamily="34" charset="0"/>
                <a:ea typeface="微软雅黑" panose="020B0503020204020204" pitchFamily="34" charset="-122"/>
              </a:defRPr>
            </a:lvl3pPr>
            <a:lvl4pPr>
              <a:defRPr sz="1600" baseline="0">
                <a:solidFill>
                  <a:schemeClr val="bg1"/>
                </a:solidFill>
                <a:latin typeface="Arial" panose="020B0604020202020204" pitchFamily="34" charset="0"/>
                <a:ea typeface="微软雅黑" panose="020B0503020204020204" pitchFamily="34" charset="-122"/>
              </a:defRPr>
            </a:lvl4pPr>
            <a:lvl5pPr>
              <a:defRPr sz="16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2"/>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3600" y="669600"/>
            <a:ext cx="8232300" cy="565200"/>
          </a:xfrm>
        </p:spPr>
        <p:txBody>
          <a:bodyPr anchor="ctr"/>
          <a:lstStyle>
            <a:lvl1pPr algn="ctr">
              <a:defRPr sz="24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53628" y="1681200"/>
            <a:ext cx="8243100" cy="3211200"/>
          </a:xfrm>
        </p:spPr>
        <p:txBody>
          <a:bodyPr/>
          <a:lstStyle>
            <a:lvl1pPr>
              <a:defRPr sz="2400" baseline="0">
                <a:solidFill>
                  <a:schemeClr val="bg1"/>
                </a:solidFill>
                <a:latin typeface="Arial" panose="020B0604020202020204" pitchFamily="34" charset="0"/>
                <a:ea typeface="微软雅黑" panose="020B0503020204020204" pitchFamily="34" charset="-122"/>
              </a:defRPr>
            </a:lvl1pPr>
            <a:lvl2pPr>
              <a:defRPr sz="2000" baseline="0">
                <a:solidFill>
                  <a:schemeClr val="bg1"/>
                </a:solidFill>
                <a:latin typeface="Arial" panose="020B0604020202020204" pitchFamily="34" charset="0"/>
                <a:ea typeface="微软雅黑" panose="020B0503020204020204" pitchFamily="34" charset="-122"/>
              </a:defRPr>
            </a:lvl2pPr>
            <a:lvl3pPr>
              <a:defRPr sz="1800" baseline="0">
                <a:solidFill>
                  <a:schemeClr val="bg1"/>
                </a:solidFill>
                <a:latin typeface="Arial" panose="020B0604020202020204" pitchFamily="34" charset="0"/>
                <a:ea typeface="微软雅黑" panose="020B0503020204020204" pitchFamily="34" charset="-122"/>
              </a:defRPr>
            </a:lvl3pPr>
            <a:lvl4pPr>
              <a:defRPr sz="1600" baseline="0">
                <a:solidFill>
                  <a:schemeClr val="bg1"/>
                </a:solidFill>
                <a:latin typeface="Arial" panose="020B0604020202020204" pitchFamily="34" charset="0"/>
                <a:ea typeface="微软雅黑" panose="020B0503020204020204" pitchFamily="34" charset="-122"/>
              </a:defRPr>
            </a:lvl4pPr>
            <a:lvl5pPr>
              <a:defRPr sz="16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445500" y="5180400"/>
            <a:ext cx="8251200" cy="1011600"/>
          </a:xfrm>
        </p:spPr>
        <p:txBody>
          <a:bodyP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34700" y="237600"/>
            <a:ext cx="8278200" cy="441964"/>
          </a:xfrm>
        </p:spPr>
        <p:txBody>
          <a:bodyPr>
            <a:noAutofit/>
          </a:bodyPr>
          <a:lstStyle>
            <a:lvl1pPr>
              <a:defRPr sz="28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663200"/>
            <a:ext cx="4006800" cy="2894400"/>
          </a:xfrm>
        </p:spPr>
        <p:txBody>
          <a:bodyPr/>
          <a:lstStyle>
            <a:lvl1pPr>
              <a:defRPr sz="2400" baseline="0">
                <a:solidFill>
                  <a:schemeClr val="bg1"/>
                </a:solidFill>
                <a:latin typeface="Arial" panose="020B0604020202020204" pitchFamily="34" charset="0"/>
                <a:ea typeface="微软雅黑" panose="020B0503020204020204" pitchFamily="34" charset="-122"/>
              </a:defRPr>
            </a:lvl1pPr>
            <a:lvl2pPr>
              <a:defRPr sz="2000" baseline="0">
                <a:solidFill>
                  <a:schemeClr val="bg1"/>
                </a:solidFill>
                <a:latin typeface="Arial" panose="020B0604020202020204" pitchFamily="34" charset="0"/>
                <a:ea typeface="微软雅黑" panose="020B0503020204020204" pitchFamily="34" charset="-122"/>
              </a:defRPr>
            </a:lvl2pPr>
            <a:lvl3pPr>
              <a:defRPr sz="1800" baseline="0">
                <a:solidFill>
                  <a:schemeClr val="bg1"/>
                </a:solidFill>
                <a:latin typeface="Arial" panose="020B0604020202020204" pitchFamily="34" charset="0"/>
                <a:ea typeface="微软雅黑" panose="020B0503020204020204" pitchFamily="34" charset="-122"/>
              </a:defRPr>
            </a:lvl3pPr>
            <a:lvl4pPr>
              <a:defRPr sz="1600" baseline="0">
                <a:solidFill>
                  <a:schemeClr val="bg1"/>
                </a:solidFill>
                <a:latin typeface="Arial" panose="020B0604020202020204" pitchFamily="34" charset="0"/>
                <a:ea typeface="微软雅黑" panose="020B0503020204020204" pitchFamily="34" charset="-122"/>
              </a:defRPr>
            </a:lvl4pPr>
            <a:lvl5pPr>
              <a:defRPr sz="16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a:lstStyle>
            <a:lvl1pPr>
              <a:defRPr sz="2400" baseline="0">
                <a:solidFill>
                  <a:schemeClr val="bg1"/>
                </a:solidFill>
                <a:latin typeface="Arial" panose="020B0604020202020204" pitchFamily="34" charset="0"/>
                <a:ea typeface="微软雅黑" panose="020B0503020204020204" pitchFamily="34" charset="-122"/>
              </a:defRPr>
            </a:lvl1pPr>
            <a:lvl2pPr>
              <a:defRPr sz="2000" baseline="0">
                <a:solidFill>
                  <a:schemeClr val="bg1"/>
                </a:solidFill>
                <a:latin typeface="Arial" panose="020B0604020202020204" pitchFamily="34" charset="0"/>
                <a:ea typeface="微软雅黑" panose="020B0503020204020204" pitchFamily="34" charset="-122"/>
              </a:defRPr>
            </a:lvl2pPr>
            <a:lvl3pPr>
              <a:defRPr sz="1800" baseline="0">
                <a:solidFill>
                  <a:schemeClr val="bg1"/>
                </a:solidFill>
                <a:latin typeface="Arial" panose="020B0604020202020204" pitchFamily="34" charset="0"/>
                <a:ea typeface="微软雅黑" panose="020B0503020204020204" pitchFamily="34" charset="-122"/>
              </a:defRPr>
            </a:lvl3pPr>
            <a:lvl4pPr>
              <a:defRPr sz="1600" baseline="0">
                <a:solidFill>
                  <a:schemeClr val="bg1"/>
                </a:solidFill>
                <a:latin typeface="Arial" panose="020B0604020202020204" pitchFamily="34" charset="0"/>
                <a:ea typeface="微软雅黑" panose="020B0503020204020204" pitchFamily="34" charset="-122"/>
              </a:defRPr>
            </a:lvl4pPr>
            <a:lvl5pPr>
              <a:defRPr sz="16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4816800"/>
            <a:ext cx="4006800" cy="781200"/>
          </a:xfrm>
        </p:spPr>
        <p:txBody>
          <a:bodyP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813200"/>
            <a:ext cx="4025700" cy="781200"/>
          </a:xfrm>
        </p:spPr>
        <p:txBody>
          <a:bodyP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5"/>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anchor="b"/>
          <a:lstStyle>
            <a:lvl1pPr algn="ctr">
              <a:defRPr sz="45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dirty="0"/>
              <a:t>单击此处编辑母版标题样式</a:t>
            </a:r>
            <a:endParaRPr lang="en-US" dirty="0"/>
          </a:p>
        </p:txBody>
      </p:sp>
      <p:sp>
        <p:nvSpPr>
          <p:cNvPr id="3" name="Content Placeholder 2"/>
          <p:cNvSpPr>
            <a:spLocks noGrp="1"/>
          </p:cNvSpPr>
          <p:nvPr>
            <p:ph idx="1"/>
            <p:custDataLst>
              <p:tags r:id="rId3"/>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custDataLst>
              <p:tags r:id="rId4"/>
            </p:custDataLst>
          </p:nvPr>
        </p:nvSpPr>
        <p:spPr/>
        <p:txBody>
          <a:bodyPr/>
          <a:lstStyle/>
          <a:p>
            <a:fld id="{CEFA3B7C-1004-4CC5-8F82-5BC4EC0C95A7}"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4E6BAAAE-6341-4789-9A8E-05B9372B94C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7975" y="0"/>
            <a:ext cx="7758604" cy="5140476"/>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7547429" y="3136106"/>
            <a:ext cx="1539183" cy="1024043"/>
          </a:xfrm>
          <a:prstGeom prst="rect">
            <a:avLst/>
          </a:prstGeom>
        </p:spPr>
      </p:pic>
      <p:pic>
        <p:nvPicPr>
          <p:cNvPr id="9" name="图片 8"/>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1582058" y="4589464"/>
            <a:ext cx="1446894" cy="1024043"/>
          </a:xfrm>
          <a:prstGeom prst="rect">
            <a:avLst/>
          </a:prstGeom>
        </p:spPr>
      </p:pic>
      <p:sp>
        <p:nvSpPr>
          <p:cNvPr id="2" name="Title 1"/>
          <p:cNvSpPr>
            <a:spLocks noGrp="1"/>
          </p:cNvSpPr>
          <p:nvPr>
            <p:ph type="title" hasCustomPrompt="1"/>
            <p:custDataLst>
              <p:tags r:id="rId7"/>
            </p:custDataLst>
          </p:nvPr>
        </p:nvSpPr>
        <p:spPr>
          <a:xfrm>
            <a:off x="1514477" y="2889651"/>
            <a:ext cx="5960382" cy="830997"/>
          </a:xfrm>
        </p:spPr>
        <p:txBody>
          <a:bodyPr anchor="b">
            <a:normAutofit/>
          </a:bodyPr>
          <a:lstStyle>
            <a:lvl1pPr algn="ctr">
              <a:defRPr sz="4000">
                <a:solidFill>
                  <a:schemeClr val="bg1"/>
                </a:solidFill>
              </a:defRPr>
            </a:lvl1pPr>
          </a:lstStyle>
          <a:p>
            <a:r>
              <a:rPr lang="zh-CN" altLang="en-US" dirty="0"/>
              <a:t>单击此处编辑标题</a:t>
            </a:r>
            <a:endParaRPr lang="en-US" dirty="0"/>
          </a:p>
        </p:txBody>
      </p:sp>
      <p:sp>
        <p:nvSpPr>
          <p:cNvPr id="3" name="Text Placeholder 2"/>
          <p:cNvSpPr>
            <a:spLocks noGrp="1"/>
          </p:cNvSpPr>
          <p:nvPr>
            <p:ph type="body" idx="1" hasCustomPrompt="1"/>
            <p:custDataLst>
              <p:tags r:id="rId8"/>
            </p:custDataLst>
          </p:nvPr>
        </p:nvSpPr>
        <p:spPr>
          <a:xfrm>
            <a:off x="1514477" y="3747636"/>
            <a:ext cx="5960382" cy="46166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Date Placeholder 3"/>
          <p:cNvSpPr>
            <a:spLocks noGrp="1"/>
          </p:cNvSpPr>
          <p:nvPr>
            <p:ph type="dt" sz="half" idx="10"/>
            <p:custDataLst>
              <p:tags r:id="rId9"/>
            </p:custDataLst>
          </p:nvPr>
        </p:nvSpPr>
        <p:spPr/>
        <p:txBody>
          <a:bodyPr/>
          <a:lstStyle/>
          <a:p>
            <a:fld id="{CEFA3B7C-1004-4CC5-8F82-5BC4EC0C95A7}" type="datetimeFigureOut">
              <a:rPr lang="zh-CN" altLang="en-US" smtClean="0"/>
            </a:fld>
            <a:endParaRPr lang="zh-CN" altLang="en-US"/>
          </a:p>
        </p:txBody>
      </p:sp>
      <p:sp>
        <p:nvSpPr>
          <p:cNvPr id="5" name="Footer Placeholder 4"/>
          <p:cNvSpPr>
            <a:spLocks noGrp="1"/>
          </p:cNvSpPr>
          <p:nvPr>
            <p:ph type="ftr" sz="quarter" idx="11"/>
            <p:custDataLst>
              <p:tags r:id="rId10"/>
            </p:custDataLst>
          </p:nvPr>
        </p:nvSpPr>
        <p:spPr/>
        <p:txBody>
          <a:bodyPr/>
          <a:lstStyle/>
          <a:p>
            <a:endParaRPr lang="zh-CN" altLang="en-US"/>
          </a:p>
        </p:txBody>
      </p:sp>
      <p:sp>
        <p:nvSpPr>
          <p:cNvPr id="6" name="Slide Number Placeholder 5"/>
          <p:cNvSpPr>
            <a:spLocks noGrp="1"/>
          </p:cNvSpPr>
          <p:nvPr>
            <p:ph type="sldNum" sz="quarter" idx="12"/>
            <p:custDataLst>
              <p:tags r:id="rId11"/>
            </p:custDataLst>
          </p:nvPr>
        </p:nvSpPr>
        <p:spPr/>
        <p:txBody>
          <a:bodyPr/>
          <a:lstStyle/>
          <a:p>
            <a:fld id="{4E6BAAAE-6341-4789-9A8E-05B9372B94C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dirty="0"/>
              <a:t>单击此处编辑母版标题样式</a:t>
            </a:r>
            <a:endParaRPr lang="en-US" dirty="0"/>
          </a:p>
        </p:txBody>
      </p:sp>
      <p:sp>
        <p:nvSpPr>
          <p:cNvPr id="3" name="Content Placeholder 2"/>
          <p:cNvSpPr>
            <a:spLocks noGrp="1"/>
          </p:cNvSpPr>
          <p:nvPr>
            <p:ph sz="half" idx="1" hasCustomPrompt="1"/>
            <p:custDataLst>
              <p:tags r:id="rId3"/>
            </p:custDataLst>
          </p:nvPr>
        </p:nvSpPr>
        <p:spPr>
          <a:xfrm>
            <a:off x="628650" y="1694997"/>
            <a:ext cx="3886200" cy="4351338"/>
          </a:xfrm>
        </p:spPr>
        <p:txBody>
          <a:bodyPr/>
          <a:lstStyle>
            <a:lvl1pPr>
              <a:defRPr/>
            </a:lvl1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Content Placeholder 3"/>
          <p:cNvSpPr>
            <a:spLocks noGrp="1"/>
          </p:cNvSpPr>
          <p:nvPr>
            <p:ph sz="half" idx="2" hasCustomPrompt="1"/>
            <p:custDataLst>
              <p:tags r:id="rId4"/>
            </p:custDataLst>
          </p:nvPr>
        </p:nvSpPr>
        <p:spPr>
          <a:xfrm>
            <a:off x="4629150" y="1694997"/>
            <a:ext cx="3886200" cy="4351338"/>
          </a:xfrm>
        </p:spPr>
        <p:txBody>
          <a:bodyPr/>
          <a:lstStyle>
            <a:lvl1pPr>
              <a:defRPr/>
            </a:lvl1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Date Placeholder 4"/>
          <p:cNvSpPr>
            <a:spLocks noGrp="1"/>
          </p:cNvSpPr>
          <p:nvPr>
            <p:ph type="dt" sz="half" idx="10"/>
            <p:custDataLst>
              <p:tags r:id="rId5"/>
            </p:custDataLst>
          </p:nvPr>
        </p:nvSpPr>
        <p:spPr/>
        <p:txBody>
          <a:bodyPr/>
          <a:lstStyle/>
          <a:p>
            <a:fld id="{CEFA3B7C-1004-4CC5-8F82-5BC4EC0C95A7}"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4E6BAAAE-6341-4789-9A8E-05B9372B94C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58006" y="624116"/>
            <a:ext cx="590406" cy="524805"/>
          </a:xfrm>
          <a:prstGeom prst="rect">
            <a:avLst/>
          </a:prstGeom>
        </p:spPr>
      </p:pic>
      <p:sp>
        <p:nvSpPr>
          <p:cNvPr id="2" name="Title 1"/>
          <p:cNvSpPr>
            <a:spLocks noGrp="1"/>
          </p:cNvSpPr>
          <p:nvPr>
            <p:ph type="title"/>
            <p:custDataLst>
              <p:tags r:id="rId4"/>
            </p:custDataLst>
          </p:nvPr>
        </p:nvSpPr>
        <p:spPr>
          <a:xfrm>
            <a:off x="629841" y="176441"/>
            <a:ext cx="7886700" cy="1325563"/>
          </a:xfrm>
        </p:spPr>
        <p:txBody>
          <a:bodyPr/>
          <a:lstStyle/>
          <a:p>
            <a:r>
              <a:rPr lang="zh-CN" altLang="en-US" dirty="0"/>
              <a:t>单击此处编辑母版标题样式</a:t>
            </a:r>
            <a:endParaRPr lang="en-US" dirty="0"/>
          </a:p>
        </p:txBody>
      </p:sp>
      <p:sp>
        <p:nvSpPr>
          <p:cNvPr id="3" name="Text Placeholder 2"/>
          <p:cNvSpPr>
            <a:spLocks noGrp="1"/>
          </p:cNvSpPr>
          <p:nvPr>
            <p:ph type="body" idx="1"/>
            <p:custDataLst>
              <p:tags r:id="rId5"/>
            </p:custDataLst>
          </p:nvPr>
        </p:nvSpPr>
        <p:spPr>
          <a:xfrm>
            <a:off x="629842" y="155053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hasCustomPrompt="1"/>
            <p:custDataLst>
              <p:tags r:id="rId6"/>
            </p:custDataLst>
          </p:nvPr>
        </p:nvSpPr>
        <p:spPr>
          <a:xfrm>
            <a:off x="629842" y="2374446"/>
            <a:ext cx="3868340" cy="3684588"/>
          </a:xfrm>
        </p:spPr>
        <p:txBody>
          <a:bodyPr/>
          <a:lstStyle>
            <a:lvl1pPr>
              <a:defRPr/>
            </a:lvl1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Text Placeholder 4"/>
          <p:cNvSpPr>
            <a:spLocks noGrp="1"/>
          </p:cNvSpPr>
          <p:nvPr>
            <p:ph type="body" sz="quarter" idx="3"/>
            <p:custDataLst>
              <p:tags r:id="rId7"/>
            </p:custDataLst>
          </p:nvPr>
        </p:nvSpPr>
        <p:spPr>
          <a:xfrm>
            <a:off x="4629150" y="155053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Content Placeholder 5"/>
          <p:cNvSpPr>
            <a:spLocks noGrp="1"/>
          </p:cNvSpPr>
          <p:nvPr>
            <p:ph sz="quarter" idx="4" hasCustomPrompt="1"/>
            <p:custDataLst>
              <p:tags r:id="rId8"/>
            </p:custDataLst>
          </p:nvPr>
        </p:nvSpPr>
        <p:spPr>
          <a:xfrm>
            <a:off x="4629150" y="2374446"/>
            <a:ext cx="3887391" cy="3684588"/>
          </a:xfrm>
        </p:spPr>
        <p:txBody>
          <a:bodyPr/>
          <a:lstStyle>
            <a:lvl1pPr>
              <a:defRPr/>
            </a:lvl1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7" name="Date Placeholder 6"/>
          <p:cNvSpPr>
            <a:spLocks noGrp="1"/>
          </p:cNvSpPr>
          <p:nvPr>
            <p:ph type="dt" sz="half" idx="10"/>
            <p:custDataLst>
              <p:tags r:id="rId9"/>
            </p:custDataLst>
          </p:nvPr>
        </p:nvSpPr>
        <p:spPr/>
        <p:txBody>
          <a:bodyPr/>
          <a:lstStyle/>
          <a:p>
            <a:fld id="{CEFA3B7C-1004-4CC5-8F82-5BC4EC0C95A7}" type="datetimeFigureOut">
              <a:rPr lang="zh-CN" altLang="en-US" smtClean="0"/>
            </a:fld>
            <a:endParaRPr lang="zh-CN" altLang="en-US"/>
          </a:p>
        </p:txBody>
      </p:sp>
      <p:sp>
        <p:nvSpPr>
          <p:cNvPr id="8" name="Footer Placeholder 7"/>
          <p:cNvSpPr>
            <a:spLocks noGrp="1"/>
          </p:cNvSpPr>
          <p:nvPr>
            <p:ph type="ftr" sz="quarter" idx="11"/>
            <p:custDataLst>
              <p:tags r:id="rId10"/>
            </p:custDataLst>
          </p:nvPr>
        </p:nvSpPr>
        <p:spPr/>
        <p:txBody>
          <a:bodyPr/>
          <a:lstStyle/>
          <a:p>
            <a:endParaRPr lang="zh-CN" altLang="en-US"/>
          </a:p>
        </p:txBody>
      </p:sp>
      <p:sp>
        <p:nvSpPr>
          <p:cNvPr id="9" name="Slide Number Placeholder 8"/>
          <p:cNvSpPr>
            <a:spLocks noGrp="1"/>
          </p:cNvSpPr>
          <p:nvPr>
            <p:ph type="sldNum" sz="quarter" idx="12"/>
            <p:custDataLst>
              <p:tags r:id="rId11"/>
            </p:custDataLst>
          </p:nvPr>
        </p:nvSpPr>
        <p:spPr/>
        <p:txBody>
          <a:bodyPr/>
          <a:lstStyle/>
          <a:p>
            <a:fld id="{4E6BAAAE-6341-4789-9A8E-05B9372B94C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CEFA3B7C-1004-4CC5-8F82-5BC4EC0C95A7}"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E6BAAAE-6341-4789-9A8E-05B9372B94C9}" type="slidenum">
              <a:rPr lang="zh-CN" altLang="en-US" smtClean="0"/>
            </a:fld>
            <a:endParaRPr lang="zh-CN" altLang="en-US"/>
          </a:p>
        </p:txBody>
      </p:sp>
      <p:sp>
        <p:nvSpPr>
          <p:cNvPr id="14" name="标题 1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CEFA3B7C-1004-4CC5-8F82-5BC4EC0C95A7}" type="datetimeFigureOut">
              <a:rPr lang="zh-CN" altLang="en-US" smtClean="0"/>
            </a:fld>
            <a:endParaRPr lang="zh-CN" altLang="en-US"/>
          </a:p>
        </p:txBody>
      </p:sp>
      <p:sp>
        <p:nvSpPr>
          <p:cNvPr id="3" name="Footer Placeholder 2"/>
          <p:cNvSpPr>
            <a:spLocks noGrp="1"/>
          </p:cNvSpPr>
          <p:nvPr>
            <p:ph type="ftr" sz="quarter" idx="11"/>
            <p:custDataLst>
              <p:tags r:id="rId3"/>
            </p:custDataLst>
          </p:nvPr>
        </p:nvSpPr>
        <p:spPr/>
        <p:txBody>
          <a:bodyPr/>
          <a:lstStyle/>
          <a:p>
            <a:endParaRPr lang="zh-CN" altLang="en-US"/>
          </a:p>
        </p:txBody>
      </p:sp>
      <p:sp>
        <p:nvSpPr>
          <p:cNvPr id="4" name="Slide Number Placeholder 3"/>
          <p:cNvSpPr>
            <a:spLocks noGrp="1"/>
          </p:cNvSpPr>
          <p:nvPr>
            <p:ph type="sldNum" sz="quarter" idx="12"/>
            <p:custDataLst>
              <p:tags r:id="rId4"/>
            </p:custDataLst>
          </p:nvPr>
        </p:nvSpPr>
        <p:spPr/>
        <p:txBody>
          <a:bodyPr/>
          <a:lstStyle/>
          <a:p>
            <a:fld id="{4E6BAAAE-6341-4789-9A8E-05B9372B94C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29841" y="580572"/>
            <a:ext cx="3196800" cy="1600200"/>
          </a:xfrm>
        </p:spPr>
        <p:txBody>
          <a:bodyPr anchor="t" anchorCtr="0">
            <a:normAutofit/>
          </a:bodyPr>
          <a:lstStyle>
            <a:lvl1pPr>
              <a:defRPr sz="3200"/>
            </a:lvl1pPr>
          </a:lstStyle>
          <a:p>
            <a:r>
              <a:rPr lang="zh-CN" altLang="en-US"/>
              <a:t>单击此处编辑标题</a:t>
            </a:r>
            <a:endParaRPr lang="zh-CN" altLang="en-US" dirty="0"/>
          </a:p>
        </p:txBody>
      </p:sp>
      <p:sp>
        <p:nvSpPr>
          <p:cNvPr id="3" name="图片占位符 2"/>
          <p:cNvSpPr>
            <a:spLocks noGrp="1" noChangeAspect="1"/>
          </p:cNvSpPr>
          <p:nvPr>
            <p:ph type="pic" idx="1" hasCustomPrompt="1"/>
            <p:custDataLst>
              <p:tags r:id="rId3"/>
            </p:custDataLst>
          </p:nvPr>
        </p:nvSpPr>
        <p:spPr>
          <a:xfrm>
            <a:off x="4014391" y="602797"/>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图片</a:t>
            </a:r>
            <a:endParaRPr lang="zh-CN" altLang="en-US" dirty="0"/>
          </a:p>
        </p:txBody>
      </p:sp>
      <p:sp>
        <p:nvSpPr>
          <p:cNvPr id="4" name="文本占位符 3"/>
          <p:cNvSpPr>
            <a:spLocks noGrp="1"/>
          </p:cNvSpPr>
          <p:nvPr>
            <p:ph type="body" sz="half" idx="2"/>
            <p:custDataLst>
              <p:tags r:id="rId4"/>
            </p:custDataLst>
          </p:nvPr>
        </p:nvSpPr>
        <p:spPr>
          <a:xfrm>
            <a:off x="629841" y="2180772"/>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sz="1200"/>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normAutofit/>
          </a:bodyPr>
          <a:lstStyle>
            <a:lvl1pPr>
              <a:defRPr sz="1200"/>
            </a:lvl1pPr>
          </a:lstStyle>
          <a:p>
            <a:endParaRPr lang="zh-CN" altLang="en-US" dirty="0"/>
          </a:p>
        </p:txBody>
      </p:sp>
      <p:sp>
        <p:nvSpPr>
          <p:cNvPr id="7" name="灯片编号占位符 6"/>
          <p:cNvSpPr>
            <a:spLocks noGrp="1"/>
          </p:cNvSpPr>
          <p:nvPr>
            <p:ph type="sldNum" sz="quarter" idx="12"/>
            <p:custDataLst>
              <p:tags r:id="rId7"/>
            </p:custDataLst>
          </p:nvPr>
        </p:nvSpPr>
        <p:spPr/>
        <p:txBody>
          <a:bodyPr>
            <a:normAutofit/>
          </a:bodyPr>
          <a:lstStyle>
            <a:lvl1pPr>
              <a:defRPr sz="1200"/>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7532914" y="234497"/>
            <a:ext cx="982436" cy="5811838"/>
          </a:xfrm>
        </p:spPr>
        <p:txBody>
          <a:bodyPr vert="eaVert">
            <a:normAutofit/>
          </a:bodyPr>
          <a:lstStyle>
            <a:lvl1pPr>
              <a:defRPr sz="3600"/>
            </a:lvl1pPr>
          </a:lstStyle>
          <a:p>
            <a:r>
              <a:rPr lang="zh-CN" altLang="en-US"/>
              <a:t>单击此处编辑母版标题样式</a:t>
            </a:r>
            <a:endParaRPr lang="en-US" dirty="0"/>
          </a:p>
        </p:txBody>
      </p:sp>
      <p:sp>
        <p:nvSpPr>
          <p:cNvPr id="3" name="Vertical Text Placeholder 2"/>
          <p:cNvSpPr>
            <a:spLocks noGrp="1"/>
          </p:cNvSpPr>
          <p:nvPr>
            <p:ph type="body" orient="vert" idx="1"/>
            <p:custDataLst>
              <p:tags r:id="rId3"/>
            </p:custDataLst>
          </p:nvPr>
        </p:nvSpPr>
        <p:spPr>
          <a:xfrm>
            <a:off x="628650" y="234497"/>
            <a:ext cx="6788150" cy="5811838"/>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custDataLst>
              <p:tags r:id="rId4"/>
            </p:custDataLst>
          </p:nvPr>
        </p:nvSpPr>
        <p:spPr/>
        <p:txBody>
          <a:bodyPr/>
          <a:lstStyle/>
          <a:p>
            <a:fld id="{CEFA3B7C-1004-4CC5-8F82-5BC4EC0C95A7}" type="datetimeFigureOut">
              <a:rPr lang="zh-CN" altLang="en-US" smtClean="0"/>
            </a:fld>
            <a:endParaRPr lang="zh-CN" altLang="en-US" dirty="0"/>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4E6BAAAE-6341-4789-9A8E-05B9372B94C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120.xml"/><Relationship Id="rId26" Type="http://schemas.openxmlformats.org/officeDocument/2006/relationships/image" Target="../media/image9.png"/><Relationship Id="rId25" Type="http://schemas.openxmlformats.org/officeDocument/2006/relationships/tags" Target="../tags/tag119.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slideLayout" Target="../slideLayouts/slideLayout2.xml"/><Relationship Id="rId19" Type="http://schemas.openxmlformats.org/officeDocument/2006/relationships/image" Target="../media/image8.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0"/>
            </p:custDataLst>
          </p:nvPr>
        </p:nvSpPr>
        <p:spPr>
          <a:xfrm>
            <a:off x="628650" y="234497"/>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21"/>
            </p:custDataLst>
          </p:nvPr>
        </p:nvSpPr>
        <p:spPr>
          <a:xfrm>
            <a:off x="628650" y="1694996"/>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custDataLst>
              <p:tags r:id="rId22"/>
            </p:custDataLst>
          </p:nvPr>
        </p:nvSpPr>
        <p:spPr>
          <a:xfrm>
            <a:off x="628650" y="6356351"/>
            <a:ext cx="2057400" cy="365125"/>
          </a:xfrm>
          <a:prstGeom prst="rect">
            <a:avLst/>
          </a:prstGeom>
        </p:spPr>
        <p:txBody>
          <a:bodyPr vert="horz" lIns="91440" tIns="45720" rIns="91440" bIns="45720" rtlCol="0" anchor="ctr">
            <a:normAutofit/>
          </a:bodyPr>
          <a:lstStyle>
            <a:lvl1pPr algn="l">
              <a:lnSpc>
                <a:spcPct val="120000"/>
              </a:lnSpc>
              <a:defRPr sz="1200" baseline="0">
                <a:solidFill>
                  <a:schemeClr val="bg1">
                    <a:lumMod val="50000"/>
                  </a:schemeClr>
                </a:solidFill>
                <a:latin typeface="Arial" panose="020B0604020202020204" pitchFamily="34" charset="0"/>
                <a:ea typeface="微软雅黑" panose="020B0503020204020204" pitchFamily="34" charset="-122"/>
              </a:defRPr>
            </a:lvl1pPr>
          </a:lstStyle>
          <a:p>
            <a:fld id="{CEFA3B7C-1004-4CC5-8F82-5BC4EC0C95A7}" type="datetimeFigureOut">
              <a:rPr lang="zh-CN" altLang="en-US" smtClean="0"/>
            </a:fld>
            <a:endParaRPr lang="zh-CN" altLang="en-US" dirty="0"/>
          </a:p>
        </p:txBody>
      </p:sp>
      <p:sp>
        <p:nvSpPr>
          <p:cNvPr id="5" name="Footer Placeholder 4"/>
          <p:cNvSpPr>
            <a:spLocks noGrp="1"/>
          </p:cNvSpPr>
          <p:nvPr>
            <p:ph type="ftr" sz="quarter" idx="3"/>
            <p:custDataLst>
              <p:tags r:id="rId23"/>
            </p:custDataLst>
          </p:nvPr>
        </p:nvSpPr>
        <p:spPr>
          <a:xfrm>
            <a:off x="3028950" y="6356351"/>
            <a:ext cx="3086100" cy="365125"/>
          </a:xfrm>
          <a:prstGeom prst="rect">
            <a:avLst/>
          </a:prstGeom>
        </p:spPr>
        <p:txBody>
          <a:bodyPr vert="horz" lIns="91440" tIns="45720" rIns="91440" bIns="45720" rtlCol="0" anchor="ctr">
            <a:normAutofit/>
          </a:bodyPr>
          <a:lstStyle>
            <a:lvl1pPr algn="ctr">
              <a:lnSpc>
                <a:spcPct val="120000"/>
              </a:lnSpc>
              <a:defRPr sz="1200" baseline="0">
                <a:solidFill>
                  <a:schemeClr val="bg1">
                    <a:lumMod val="50000"/>
                  </a:schemeClr>
                </a:solidFill>
                <a:latin typeface="Arial" panose="020B0604020202020204" pitchFamily="34" charset="0"/>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custDataLst>
              <p:tags r:id="rId24"/>
            </p:custDataLst>
          </p:nvPr>
        </p:nvSpPr>
        <p:spPr>
          <a:xfrm>
            <a:off x="6457950" y="6356351"/>
            <a:ext cx="2057400" cy="365125"/>
          </a:xfrm>
          <a:prstGeom prst="rect">
            <a:avLst/>
          </a:prstGeom>
        </p:spPr>
        <p:txBody>
          <a:bodyPr vert="horz" lIns="91440" tIns="45720" rIns="91440" bIns="45720" rtlCol="0" anchor="ctr">
            <a:normAutofit/>
          </a:bodyPr>
          <a:lstStyle>
            <a:lvl1pPr algn="r">
              <a:lnSpc>
                <a:spcPct val="120000"/>
              </a:lnSpc>
              <a:defRPr sz="1200" baseline="0">
                <a:solidFill>
                  <a:schemeClr val="bg1">
                    <a:lumMod val="50000"/>
                  </a:schemeClr>
                </a:solidFill>
                <a:latin typeface="Arial" panose="020B0604020202020204" pitchFamily="34" charset="0"/>
                <a:ea typeface="微软雅黑" panose="020B0503020204020204" pitchFamily="34" charset="-122"/>
              </a:defRPr>
            </a:lvl1pPr>
          </a:lstStyle>
          <a:p>
            <a:fld id="{4E6BAAAE-6341-4789-9A8E-05B9372B94C9}" type="slidenum">
              <a:rPr lang="zh-CN" altLang="en-US" smtClean="0"/>
            </a:fld>
            <a:endParaRPr lang="zh-CN" altLang="en-US"/>
          </a:p>
        </p:txBody>
      </p:sp>
      <p:pic>
        <p:nvPicPr>
          <p:cNvPr id="7" name="图片 6"/>
          <p:cNvPicPr>
            <a:picLocks noChangeAspect="1"/>
          </p:cNvPicPr>
          <p:nvPr>
            <p:custDataLst>
              <p:tags r:id="rId25"/>
            </p:custDataLst>
          </p:nvPr>
        </p:nvPicPr>
        <p:blipFill>
          <a:blip r:embed="rId26"/>
          <a:stretch>
            <a:fillRect/>
          </a:stretch>
        </p:blipFill>
        <p:spPr>
          <a:xfrm>
            <a:off x="58006" y="682172"/>
            <a:ext cx="590406" cy="478971"/>
          </a:xfrm>
          <a:prstGeom prst="rect">
            <a:avLst/>
          </a:prstGeom>
        </p:spPr>
      </p:pic>
      <p:sp>
        <p:nvSpPr>
          <p:cNvPr id="8"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120000"/>
        </a:lnSpc>
        <a:spcBef>
          <a:spcPct val="0"/>
        </a:spcBef>
        <a:buNone/>
        <a:defRPr sz="4400" kern="1200" baseline="0">
          <a:solidFill>
            <a:schemeClr val="bg1"/>
          </a:solidFill>
          <a:latin typeface="Arial" panose="020B0604020202020204" pitchFamily="34" charset="0"/>
          <a:ea typeface="微软雅黑" panose="020B0503020204020204" pitchFamily="34" charset="-122"/>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baseline="0">
          <a:solidFill>
            <a:schemeClr val="bg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baseline="0">
          <a:solidFill>
            <a:schemeClr val="bg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baseline="0">
          <a:solidFill>
            <a:schemeClr val="bg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baseline="0">
          <a:solidFill>
            <a:schemeClr val="bg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baseline="0">
          <a:solidFill>
            <a:schemeClr val="bg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7.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126.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99795" y="2348865"/>
            <a:ext cx="7103745" cy="1516380"/>
          </a:xfrm>
          <a:prstGeom prst="rect">
            <a:avLst/>
          </a:prstGeom>
          <a:noFill/>
        </p:spPr>
        <p:txBody>
          <a:bodyPr wrap="square" rtlCol="0">
            <a:noAutofit/>
          </a:bodyPr>
          <a:p>
            <a:r>
              <a:rPr lang="zh-CN" altLang="en-US" sz="6600">
                <a:ln>
                  <a:solidFill>
                    <a:schemeClr val="bg1"/>
                  </a:solidFill>
                </a:ln>
                <a:solidFill>
                  <a:schemeClr val="bg1"/>
                </a:solidFill>
              </a:rPr>
              <a:t>消防安全应急预案</a:t>
            </a:r>
            <a:endParaRPr lang="zh-CN" altLang="en-US" sz="6600">
              <a:ln>
                <a:solidFill>
                  <a:schemeClr val="bg1"/>
                </a:solidFill>
              </a:ln>
              <a:solidFill>
                <a:schemeClr val="bg1"/>
              </a:solidFill>
            </a:endParaRPr>
          </a:p>
        </p:txBody>
      </p:sp>
      <p:sp>
        <p:nvSpPr>
          <p:cNvPr id="3" name="文本框 2"/>
          <p:cNvSpPr txBox="1"/>
          <p:nvPr/>
        </p:nvSpPr>
        <p:spPr>
          <a:xfrm>
            <a:off x="3749040" y="4316095"/>
            <a:ext cx="3573145" cy="368300"/>
          </a:xfrm>
          <a:prstGeom prst="rect">
            <a:avLst/>
          </a:prstGeom>
          <a:noFill/>
        </p:spPr>
        <p:txBody>
          <a:bodyPr wrap="square" rtlCol="0">
            <a:spAutoFit/>
          </a:bodyPr>
          <a:p>
            <a:endParaRPr lang="zh-CN" altLang="en-US"/>
          </a:p>
        </p:txBody>
      </p:sp>
      <p:sp>
        <p:nvSpPr>
          <p:cNvPr id="4" name="文本框 3"/>
          <p:cNvSpPr txBox="1"/>
          <p:nvPr/>
        </p:nvSpPr>
        <p:spPr>
          <a:xfrm>
            <a:off x="3995420" y="3445510"/>
            <a:ext cx="4526280" cy="570865"/>
          </a:xfrm>
          <a:prstGeom prst="rect">
            <a:avLst/>
          </a:prstGeom>
          <a:noFill/>
        </p:spPr>
        <p:txBody>
          <a:bodyPr wrap="square" rtlCol="0">
            <a:noAutofit/>
          </a:bodyPr>
          <a:p>
            <a:r>
              <a:rPr lang="zh-CN" altLang="en-US" sz="2400">
                <a:ln>
                  <a:solidFill>
                    <a:schemeClr val="bg1"/>
                  </a:solidFill>
                </a:ln>
                <a:solidFill>
                  <a:srgbClr val="FFFF00"/>
                </a:solidFill>
              </a:rPr>
              <a:t>广元</a:t>
            </a:r>
            <a:r>
              <a:rPr lang="en-US" altLang="zh-CN" sz="2400">
                <a:ln>
                  <a:solidFill>
                    <a:schemeClr val="bg1"/>
                  </a:solidFill>
                </a:ln>
                <a:solidFill>
                  <a:srgbClr val="FFFF00"/>
                </a:solidFill>
              </a:rPr>
              <a:t>******</a:t>
            </a:r>
            <a:r>
              <a:rPr lang="zh-CN" altLang="en-US" sz="2400">
                <a:ln>
                  <a:solidFill>
                    <a:schemeClr val="bg1"/>
                  </a:solidFill>
                </a:ln>
                <a:solidFill>
                  <a:srgbClr val="FFFF00"/>
                </a:solidFill>
              </a:rPr>
              <a:t>有限公司</a:t>
            </a:r>
            <a:endParaRPr lang="zh-CN" altLang="en-US" sz="2400">
              <a:ln>
                <a:solidFill>
                  <a:schemeClr val="bg1"/>
                </a:solidFill>
              </a:ln>
              <a:solidFill>
                <a:srgbClr val="FFFF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zh-CN">
                <a:solidFill>
                  <a:srgbClr val="FFFF00"/>
                </a:solidFill>
                <a:sym typeface="+mn-ea"/>
              </a:rPr>
              <a:t>四、</a:t>
            </a:r>
            <a:r>
              <a:rPr>
                <a:solidFill>
                  <a:srgbClr val="FFFF00"/>
                </a:solidFill>
              </a:rPr>
              <a:t>火灾事故应急措施</a:t>
            </a:r>
            <a:r>
              <a:rPr lang="zh-CN">
                <a:solidFill>
                  <a:srgbClr val="FFFF00"/>
                </a:solidFill>
              </a:rPr>
              <a:t>：</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899795" y="1333500"/>
            <a:ext cx="7573645" cy="4842510"/>
          </a:xfrm>
          <a:prstGeom prst="rect">
            <a:avLst/>
          </a:prstGeom>
          <a:noFill/>
        </p:spPr>
        <p:txBody>
          <a:bodyPr wrap="square" rtlCol="0">
            <a:noAutofit/>
          </a:bodyPr>
          <a:p>
            <a:endParaRPr lang="en-US" altLang="zh-CN" sz="3200">
              <a:ln>
                <a:solidFill>
                  <a:schemeClr val="bg1"/>
                </a:solidFill>
              </a:ln>
              <a:noFill/>
            </a:endParaRPr>
          </a:p>
          <a:p>
            <a:r>
              <a:rPr lang="zh-CN" altLang="en-US" sz="2800">
                <a:ln>
                  <a:solidFill>
                    <a:schemeClr val="bg1"/>
                  </a:solidFill>
                </a:ln>
                <a:solidFill>
                  <a:srgbClr val="FFFF00"/>
                </a:solidFill>
              </a:rPr>
              <a:t>(三)处置:</a:t>
            </a:r>
            <a:r>
              <a:rPr lang="zh-CN" altLang="en-US" sz="2800">
                <a:ln>
                  <a:solidFill>
                    <a:schemeClr val="bg1"/>
                  </a:solidFill>
                </a:ln>
                <a:solidFill>
                  <a:schemeClr val="bg1"/>
                </a:solidFill>
              </a:rPr>
              <a:t>义务消防队迅速集结，按照职责分工，进入相应的位置开展灭火救援行动。对火灾现场人员有序的进行疏散。扑救火灾时按照"先控制，后灭火:救人重于救火:先重点后一般"的灭火战术原则。并派人及时切断电源，接通消防水泵电源，组织抢救伤亡人员，隔离火灾危险源和重要物资，充分利用单位的消防设施器材进行灭火。伤员身上燃烧的衣物一时难以脱下时，可让伤员躺在底墒滚动，或用水洒扑灭火焰，并立即送医院进行救治。</a:t>
            </a:r>
            <a:endParaRPr lang="zh-CN" altLang="en-US" sz="2800">
              <a:ln>
                <a:solidFill>
                  <a:schemeClr val="bg1"/>
                </a:solidFill>
              </a:ln>
              <a:solidFill>
                <a:schemeClr val="bg1"/>
              </a:solidFill>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zh-CN">
                <a:solidFill>
                  <a:srgbClr val="FFFF00"/>
                </a:solidFill>
                <a:sym typeface="+mn-ea"/>
              </a:rPr>
              <a:t>四、</a:t>
            </a:r>
            <a:r>
              <a:rPr>
                <a:solidFill>
                  <a:srgbClr val="FFFF00"/>
                </a:solidFill>
              </a:rPr>
              <a:t>火灾事故应急措施</a:t>
            </a:r>
            <a:r>
              <a:rPr lang="zh-CN">
                <a:solidFill>
                  <a:srgbClr val="FFFF00"/>
                </a:solidFill>
              </a:rPr>
              <a:t>：</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899795" y="1629410"/>
            <a:ext cx="7573645" cy="4842510"/>
          </a:xfrm>
          <a:prstGeom prst="rect">
            <a:avLst/>
          </a:prstGeom>
          <a:noFill/>
        </p:spPr>
        <p:txBody>
          <a:bodyPr wrap="square" rtlCol="0">
            <a:noAutofit/>
          </a:bodyPr>
          <a:p>
            <a:r>
              <a:rPr lang="zh-CN" altLang="en-US" sz="3200">
                <a:ln>
                  <a:solidFill>
                    <a:schemeClr val="bg1"/>
                  </a:solidFill>
                </a:ln>
                <a:solidFill>
                  <a:srgbClr val="FFFF00"/>
                </a:solidFill>
              </a:rPr>
              <a:t>(四)协助消防员灭火：</a:t>
            </a:r>
            <a:endParaRPr lang="zh-CN" altLang="en-US" sz="3200">
              <a:ln>
                <a:solidFill>
                  <a:schemeClr val="bg1"/>
                </a:solidFill>
              </a:ln>
              <a:solidFill>
                <a:srgbClr val="FFFF00"/>
              </a:solidFill>
            </a:endParaRPr>
          </a:p>
          <a:p>
            <a:endParaRPr lang="zh-CN" altLang="en-US" sz="2800">
              <a:ln>
                <a:solidFill>
                  <a:schemeClr val="bg1"/>
                </a:solidFill>
              </a:ln>
              <a:solidFill>
                <a:schemeClr val="bg1"/>
              </a:solidFill>
            </a:endParaRPr>
          </a:p>
          <a:p>
            <a:r>
              <a:rPr lang="en-US" altLang="zh-CN" sz="2800">
                <a:ln>
                  <a:solidFill>
                    <a:schemeClr val="bg1"/>
                  </a:solidFill>
                </a:ln>
                <a:solidFill>
                  <a:schemeClr val="bg1"/>
                </a:solidFill>
              </a:rPr>
              <a:t>  </a:t>
            </a:r>
            <a:r>
              <a:rPr lang="zh-CN" altLang="en-US" sz="3200">
                <a:ln>
                  <a:solidFill>
                    <a:schemeClr val="bg1"/>
                  </a:solidFill>
                </a:ln>
                <a:solidFill>
                  <a:schemeClr val="bg1"/>
                </a:solidFill>
              </a:rPr>
              <a:t>在自救的基础上，当专业消防队到达火灾现场后，火灾事故应急指挥小组要简要的向消防队负责人说明火灾情况，并全力支持消防队员灭火，要听从消防队的指挥，齐心协力，共同灭火。</a:t>
            </a:r>
            <a:endParaRPr lang="zh-CN" altLang="en-US" sz="3200">
              <a:ln>
                <a:solidFill>
                  <a:schemeClr val="bg1"/>
                </a:solidFill>
              </a:ln>
              <a:solidFill>
                <a:schemeClr val="bg1"/>
              </a:solidFill>
            </a:endParaRPr>
          </a:p>
          <a:p>
            <a:endParaRPr lang="zh-CN" altLang="en-US" sz="2800">
              <a:ln>
                <a:solidFill>
                  <a:schemeClr val="bg1"/>
                </a:solidFill>
              </a:ln>
              <a:solidFill>
                <a:schemeClr val="bg1"/>
              </a:solidFill>
            </a:endParaRPr>
          </a:p>
          <a:p>
            <a:endParaRPr lang="zh-CN" altLang="en-US" sz="2800">
              <a:ln>
                <a:solidFill>
                  <a:schemeClr val="bg1"/>
                </a:solidFill>
              </a:ln>
              <a:solidFill>
                <a:schemeClr val="bg1"/>
              </a:solidFill>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zh-CN">
                <a:solidFill>
                  <a:srgbClr val="FFFF00"/>
                </a:solidFill>
                <a:sym typeface="+mn-ea"/>
              </a:rPr>
              <a:t>四、</a:t>
            </a:r>
            <a:r>
              <a:rPr>
                <a:solidFill>
                  <a:srgbClr val="FFFF00"/>
                </a:solidFill>
              </a:rPr>
              <a:t>火灾事故应急措施</a:t>
            </a:r>
            <a:r>
              <a:rPr lang="zh-CN">
                <a:solidFill>
                  <a:srgbClr val="FFFF00"/>
                </a:solidFill>
              </a:rPr>
              <a:t>：</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899795" y="1629410"/>
            <a:ext cx="7573645" cy="4842510"/>
          </a:xfrm>
          <a:prstGeom prst="rect">
            <a:avLst/>
          </a:prstGeom>
          <a:noFill/>
        </p:spPr>
        <p:txBody>
          <a:bodyPr wrap="square" rtlCol="0">
            <a:noAutofit/>
          </a:bodyPr>
          <a:p>
            <a:r>
              <a:rPr lang="zh-CN" altLang="en-US" sz="3200">
                <a:ln>
                  <a:solidFill>
                    <a:schemeClr val="bg1"/>
                  </a:solidFill>
                </a:ln>
                <a:solidFill>
                  <a:srgbClr val="FFFF00"/>
                </a:solidFill>
              </a:rPr>
              <a:t>  (五)保护现场：</a:t>
            </a:r>
            <a:endParaRPr lang="zh-CN" altLang="en-US" sz="3200">
              <a:ln>
                <a:solidFill>
                  <a:schemeClr val="bg1"/>
                </a:solidFill>
              </a:ln>
              <a:solidFill>
                <a:srgbClr val="FFFF00"/>
              </a:solidFill>
            </a:endParaRPr>
          </a:p>
          <a:p>
            <a:endParaRPr lang="zh-CN" altLang="en-US" sz="2800">
              <a:ln>
                <a:solidFill>
                  <a:schemeClr val="bg1"/>
                </a:solidFill>
              </a:ln>
              <a:solidFill>
                <a:schemeClr val="bg1"/>
              </a:solidFill>
            </a:endParaRPr>
          </a:p>
          <a:p>
            <a:r>
              <a:rPr lang="en-US" altLang="zh-CN" sz="2800">
                <a:ln>
                  <a:solidFill>
                    <a:schemeClr val="bg1"/>
                  </a:solidFill>
                </a:ln>
                <a:solidFill>
                  <a:schemeClr val="bg1"/>
                </a:solidFill>
              </a:rPr>
              <a:t>  </a:t>
            </a:r>
            <a:r>
              <a:rPr lang="zh-CN" altLang="en-US" sz="3200">
                <a:ln>
                  <a:solidFill>
                    <a:schemeClr val="bg1"/>
                  </a:solidFill>
                </a:ln>
                <a:solidFill>
                  <a:schemeClr val="bg1"/>
                </a:solidFill>
              </a:rPr>
              <a:t>当火灾发生时和扑救完毕后，指挥小组要派人保护好现场，维护好现场秩序，等待对事故原因及责任人的调查，同时应立即采取善后工作，及时清理，将火灾造成的垃圾分类处理并采取其他有效措施，从而将火灾事故对环境造成的污染降低到最低限度。</a:t>
            </a:r>
            <a:endParaRPr lang="zh-CN" altLang="en-US" sz="3200">
              <a:ln>
                <a:solidFill>
                  <a:schemeClr val="bg1"/>
                </a:solidFill>
              </a:ln>
              <a:solidFill>
                <a:schemeClr val="bg1"/>
              </a:solidFill>
            </a:endParaRPr>
          </a:p>
          <a:p>
            <a:endParaRPr lang="zh-CN" altLang="en-US" sz="2800">
              <a:ln>
                <a:solidFill>
                  <a:schemeClr val="bg1"/>
                </a:solidFill>
              </a:ln>
              <a:solidFill>
                <a:schemeClr val="bg1"/>
              </a:solidFill>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zh-CN">
                <a:solidFill>
                  <a:srgbClr val="FFFF00"/>
                </a:solidFill>
              </a:rPr>
              <a:t>五、</a:t>
            </a:r>
            <a:r>
              <a:rPr>
                <a:solidFill>
                  <a:srgbClr val="FFFF00"/>
                </a:solidFill>
              </a:rPr>
              <a:t>火灾事故调查处置</a:t>
            </a:r>
            <a:r>
              <a:rPr lang="zh-CN">
                <a:solidFill>
                  <a:srgbClr val="FFFF00"/>
                </a:solidFill>
              </a:rPr>
              <a:t>：</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899795" y="1629410"/>
            <a:ext cx="7573645" cy="4842510"/>
          </a:xfrm>
          <a:prstGeom prst="rect">
            <a:avLst/>
          </a:prstGeom>
          <a:noFill/>
        </p:spPr>
        <p:txBody>
          <a:bodyPr wrap="square" rtlCol="0">
            <a:noAutofit/>
          </a:bodyPr>
          <a:p>
            <a:r>
              <a:rPr lang="zh-CN" altLang="en-US" sz="3200">
                <a:ln>
                  <a:solidFill>
                    <a:schemeClr val="bg1"/>
                  </a:solidFill>
                </a:ln>
                <a:solidFill>
                  <a:srgbClr val="FFFF00"/>
                </a:solidFill>
              </a:rPr>
              <a:t> </a:t>
            </a:r>
            <a:r>
              <a:rPr lang="zh-CN" altLang="en-US" sz="3200">
                <a:ln>
                  <a:solidFill>
                    <a:schemeClr val="bg1"/>
                  </a:solidFill>
                </a:ln>
                <a:solidFill>
                  <a:schemeClr val="bg1"/>
                </a:solidFill>
              </a:rPr>
              <a:t>(一)火灾扑灭后，由安全部门协助公安消防部门，查明火灾原因，调查火灾损失。</a:t>
            </a:r>
            <a:endParaRPr lang="zh-CN" altLang="en-US" sz="3200">
              <a:ln>
                <a:solidFill>
                  <a:schemeClr val="bg1"/>
                </a:solidFill>
              </a:ln>
              <a:solidFill>
                <a:schemeClr val="bg1"/>
              </a:solidFill>
            </a:endParaRPr>
          </a:p>
          <a:p>
            <a:endParaRPr lang="zh-CN" altLang="en-US" sz="3200">
              <a:ln>
                <a:solidFill>
                  <a:schemeClr val="bg1"/>
                </a:solidFill>
              </a:ln>
              <a:solidFill>
                <a:schemeClr val="bg1"/>
              </a:solidFill>
            </a:endParaRPr>
          </a:p>
          <a:p>
            <a:r>
              <a:rPr lang="zh-CN" altLang="en-US" sz="3200">
                <a:ln>
                  <a:solidFill>
                    <a:schemeClr val="bg1"/>
                  </a:solidFill>
                </a:ln>
                <a:solidFill>
                  <a:schemeClr val="bg1"/>
                </a:solidFill>
              </a:rPr>
              <a:t>（二）按照公司事故(事件)报告分析处理制度规定，消防安全应急指挥小组在调查和审查事故情况报告出来以后，作出有关处理决定，重新落实防范措施。并报公司应急抢救领导小组和上级主管部门。</a:t>
            </a:r>
            <a:endParaRPr lang="zh-CN" altLang="en-US" sz="3200">
              <a:ln>
                <a:solidFill>
                  <a:schemeClr val="bg1"/>
                </a:solidFill>
              </a:ln>
              <a:solidFill>
                <a:schemeClr val="bg1"/>
              </a:solidFill>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zh-CN">
                <a:solidFill>
                  <a:srgbClr val="FFFF00"/>
                </a:solidFill>
              </a:rPr>
              <a:t>六、应急物资：</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899795" y="1629410"/>
            <a:ext cx="7573645" cy="4842510"/>
          </a:xfrm>
          <a:prstGeom prst="rect">
            <a:avLst/>
          </a:prstGeom>
          <a:noFill/>
        </p:spPr>
        <p:txBody>
          <a:bodyPr wrap="square" rtlCol="0">
            <a:noAutofit/>
          </a:bodyPr>
          <a:p>
            <a:r>
              <a:rPr lang="zh-CN" altLang="en-US" sz="3200">
                <a:ln>
                  <a:solidFill>
                    <a:schemeClr val="bg1"/>
                  </a:solidFill>
                </a:ln>
                <a:solidFill>
                  <a:srgbClr val="FFFF00"/>
                </a:solidFill>
              </a:rPr>
              <a:t> 公司行政部门应负责并随时检查应急物资状况：</a:t>
            </a:r>
            <a:endParaRPr lang="zh-CN" altLang="en-US" sz="3200">
              <a:ln>
                <a:solidFill>
                  <a:schemeClr val="bg1"/>
                </a:solidFill>
              </a:ln>
              <a:solidFill>
                <a:srgbClr val="FFFF00"/>
              </a:solidFill>
            </a:endParaRPr>
          </a:p>
          <a:p>
            <a:endParaRPr lang="zh-CN" altLang="en-US" sz="3200">
              <a:ln>
                <a:solidFill>
                  <a:schemeClr val="bg1"/>
                </a:solidFill>
              </a:ln>
              <a:solidFill>
                <a:srgbClr val="FFFF00"/>
              </a:solidFill>
            </a:endParaRPr>
          </a:p>
          <a:p>
            <a:r>
              <a:rPr lang="zh-CN" altLang="en-US" sz="3200">
                <a:ln>
                  <a:solidFill>
                    <a:schemeClr val="bg1"/>
                  </a:solidFill>
                </a:ln>
                <a:solidFill>
                  <a:schemeClr val="bg1"/>
                </a:solidFill>
              </a:rPr>
              <a:t>常备药品，消毒用品，急救物品(绷带，无菌敷料)及各种常用小夹板，担架，止血袋，氧气袋，灭火器等救火物资。</a:t>
            </a:r>
            <a:endParaRPr lang="zh-CN" altLang="en-US" sz="3200">
              <a:ln>
                <a:solidFill>
                  <a:schemeClr val="bg1"/>
                </a:solidFill>
              </a:ln>
              <a:solidFill>
                <a:schemeClr val="bg1"/>
              </a:solidFill>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zh-CN">
                <a:solidFill>
                  <a:srgbClr val="FFFF00"/>
                </a:solidFill>
              </a:rPr>
              <a:t>七、消防应急事故联系电话：</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899795" y="1629410"/>
            <a:ext cx="7573645" cy="4842510"/>
          </a:xfrm>
          <a:prstGeom prst="rect">
            <a:avLst/>
          </a:prstGeom>
          <a:noFill/>
        </p:spPr>
        <p:txBody>
          <a:bodyPr wrap="square" rtlCol="0">
            <a:noAutofit/>
          </a:bodyPr>
          <a:p>
            <a:r>
              <a:rPr lang="zh-CN" altLang="en-US" sz="3200">
                <a:ln>
                  <a:solidFill>
                    <a:schemeClr val="bg1"/>
                  </a:solidFill>
                </a:ln>
                <a:solidFill>
                  <a:srgbClr val="FFFF00"/>
                </a:solidFill>
              </a:rPr>
              <a:t>火灾报警电话：</a:t>
            </a:r>
            <a:r>
              <a:rPr lang="en-US" altLang="zh-CN" sz="3200">
                <a:ln>
                  <a:solidFill>
                    <a:schemeClr val="bg1"/>
                  </a:solidFill>
                </a:ln>
                <a:solidFill>
                  <a:srgbClr val="FFFF00"/>
                </a:solidFill>
              </a:rPr>
              <a:t>119</a:t>
            </a:r>
            <a:endParaRPr lang="en-US" altLang="zh-CN" sz="3200">
              <a:ln>
                <a:solidFill>
                  <a:schemeClr val="bg1"/>
                </a:solidFill>
              </a:ln>
              <a:solidFill>
                <a:srgbClr val="FFFF00"/>
              </a:solidFill>
            </a:endParaRPr>
          </a:p>
          <a:p>
            <a:r>
              <a:rPr lang="zh-CN" altLang="en-US" sz="3200">
                <a:ln>
                  <a:solidFill>
                    <a:schemeClr val="bg1"/>
                  </a:solidFill>
                </a:ln>
                <a:solidFill>
                  <a:srgbClr val="FFFF00"/>
                </a:solidFill>
              </a:rPr>
              <a:t>医疗急救电话：</a:t>
            </a:r>
            <a:r>
              <a:rPr lang="en-US" altLang="zh-CN" sz="3200">
                <a:ln>
                  <a:solidFill>
                    <a:schemeClr val="bg1"/>
                  </a:solidFill>
                </a:ln>
                <a:solidFill>
                  <a:srgbClr val="FFFF00"/>
                </a:solidFill>
              </a:rPr>
              <a:t>120</a:t>
            </a:r>
            <a:endParaRPr lang="en-US" altLang="zh-CN" sz="3200">
              <a:ln>
                <a:solidFill>
                  <a:schemeClr val="bg1"/>
                </a:solidFill>
              </a:ln>
              <a:solidFill>
                <a:srgbClr val="FFFF00"/>
              </a:solidFill>
            </a:endParaRPr>
          </a:p>
          <a:p>
            <a:endParaRPr lang="en-US" altLang="zh-CN" sz="3200">
              <a:ln>
                <a:solidFill>
                  <a:schemeClr val="bg1"/>
                </a:solidFill>
              </a:ln>
              <a:solidFill>
                <a:srgbClr val="FFFF00"/>
              </a:solidFill>
            </a:endParaRPr>
          </a:p>
          <a:p>
            <a:r>
              <a:rPr lang="zh-CN" altLang="en-US" sz="3200">
                <a:ln>
                  <a:solidFill>
                    <a:schemeClr val="bg1"/>
                  </a:solidFill>
                </a:ln>
                <a:solidFill>
                  <a:srgbClr val="FFFF00"/>
                </a:solidFill>
              </a:rPr>
              <a:t>安全小组组长：宋</a:t>
            </a:r>
            <a:r>
              <a:rPr lang="en-US" altLang="zh-CN" sz="3200">
                <a:ln>
                  <a:solidFill>
                    <a:schemeClr val="bg1"/>
                  </a:solidFill>
                </a:ln>
                <a:solidFill>
                  <a:srgbClr val="FFFF00"/>
                </a:solidFill>
              </a:rPr>
              <a:t>    </a:t>
            </a:r>
            <a:r>
              <a:rPr lang="en-US" altLang="zh-CN" sz="3200">
                <a:ln>
                  <a:solidFill>
                    <a:schemeClr val="bg1"/>
                  </a:solidFill>
                </a:ln>
                <a:solidFill>
                  <a:srgbClr val="FFFF00"/>
                </a:solidFill>
              </a:rPr>
              <a:t>   </a:t>
            </a:r>
            <a:endParaRPr lang="en-US" altLang="zh-CN" sz="3200">
              <a:ln>
                <a:solidFill>
                  <a:schemeClr val="bg1"/>
                </a:solidFill>
              </a:ln>
              <a:solidFill>
                <a:srgbClr val="FFFF00"/>
              </a:solidFill>
            </a:endParaRPr>
          </a:p>
          <a:p>
            <a:r>
              <a:rPr lang="en-US" altLang="zh-CN" sz="3200">
                <a:ln>
                  <a:solidFill>
                    <a:schemeClr val="bg1"/>
                  </a:solidFill>
                </a:ln>
                <a:solidFill>
                  <a:srgbClr val="FFFF00"/>
                </a:solidFill>
              </a:rPr>
              <a:t>       </a:t>
            </a:r>
            <a:r>
              <a:rPr lang="zh-CN" altLang="en-US" sz="3200">
                <a:ln>
                  <a:solidFill>
                    <a:schemeClr val="bg1"/>
                  </a:solidFill>
                </a:ln>
                <a:solidFill>
                  <a:srgbClr val="FFFF00"/>
                </a:solidFill>
              </a:rPr>
              <a:t>小组成员：</a:t>
            </a:r>
            <a:r>
              <a:rPr lang="en-US" altLang="zh-CN" sz="3200">
                <a:ln>
                  <a:solidFill>
                    <a:schemeClr val="bg1"/>
                  </a:solidFill>
                </a:ln>
                <a:solidFill>
                  <a:srgbClr val="FFFF00"/>
                </a:solidFill>
              </a:rPr>
              <a:t>******</a:t>
            </a:r>
            <a:endParaRPr lang="en-US" altLang="zh-CN" sz="3200">
              <a:ln>
                <a:solidFill>
                  <a:schemeClr val="bg1"/>
                </a:solidFill>
              </a:ln>
              <a:solidFill>
                <a:srgbClr val="FFFF00"/>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pPr algn="ctr"/>
            <a:r>
              <a:rPr lang="en-US" altLang="zh-CN">
                <a:solidFill>
                  <a:srgbClr val="FFFF00"/>
                </a:solidFill>
              </a:rPr>
              <a:t> </a:t>
            </a:r>
            <a:r>
              <a:rPr lang="zh-CN" altLang="en-US">
                <a:solidFill>
                  <a:srgbClr val="FFFF00"/>
                </a:solidFill>
              </a:rPr>
              <a:t>目</a:t>
            </a:r>
            <a:r>
              <a:rPr lang="en-US" altLang="zh-CN">
                <a:solidFill>
                  <a:srgbClr val="FFFF00"/>
                </a:solidFill>
              </a:rPr>
              <a:t>   </a:t>
            </a:r>
            <a:r>
              <a:rPr lang="zh-CN" altLang="en-US">
                <a:solidFill>
                  <a:srgbClr val="FFFF00"/>
                </a:solidFill>
              </a:rPr>
              <a:t>录</a:t>
            </a:r>
            <a:endParaRPr lang="zh-CN" altLang="en-US">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1185545" y="1629410"/>
            <a:ext cx="7306945" cy="4191000"/>
          </a:xfrm>
          <a:prstGeom prst="rect">
            <a:avLst/>
          </a:prstGeom>
          <a:noFill/>
        </p:spPr>
        <p:txBody>
          <a:bodyPr wrap="square" rtlCol="0">
            <a:noAutofit/>
          </a:bodyPr>
          <a:p>
            <a:r>
              <a:rPr lang="zh-CN" altLang="en-US" sz="3200">
                <a:ln>
                  <a:solidFill>
                    <a:schemeClr val="bg1"/>
                  </a:solidFill>
                </a:ln>
                <a:solidFill>
                  <a:schemeClr val="bg1"/>
                </a:solidFill>
              </a:rPr>
              <a:t>一、前言</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二、指定方案目的</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三、消防安全应急小组</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四、火灾事故应急处理措施</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五、火灾事故调查处置</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六、应急物资</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七、事故应急联系电话</a:t>
            </a:r>
            <a:endParaRPr lang="zh-CN" altLang="en-US" sz="3200">
              <a:ln>
                <a:solidFill>
                  <a:schemeClr val="bg1"/>
                </a:solidFill>
              </a:ln>
              <a:solidFill>
                <a:schemeClr val="bg1"/>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en-US" altLang="zh-CN"/>
              <a:t> </a:t>
            </a:r>
            <a:r>
              <a:rPr lang="zh-CN" altLang="en-US"/>
              <a:t>一、</a:t>
            </a:r>
            <a:r>
              <a:rPr lang="zh-CN">
                <a:solidFill>
                  <a:srgbClr val="FFFF00"/>
                </a:solidFill>
              </a:rPr>
              <a:t>前言：</a:t>
            </a:r>
            <a:endParaRPr lang="zh-CN" alt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1185545" y="1629410"/>
            <a:ext cx="7306945" cy="4191000"/>
          </a:xfrm>
          <a:prstGeom prst="rect">
            <a:avLst/>
          </a:prstGeom>
          <a:noFill/>
        </p:spPr>
        <p:txBody>
          <a:bodyPr wrap="square" rtlCol="0">
            <a:noAutofit/>
          </a:bodyPr>
          <a:p>
            <a:r>
              <a:rPr lang="zh-CN" altLang="en-US" sz="3200">
                <a:ln>
                  <a:solidFill>
                    <a:schemeClr val="bg1"/>
                  </a:solidFill>
                </a:ln>
                <a:solidFill>
                  <a:schemeClr val="bg1"/>
                </a:solidFill>
              </a:rPr>
              <a:t>为加强和规范公司消防安全管理</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预防火灾和减少火灾危害，根据《中华人民共和国消防法》以及《机关，团体，企业，事业单位消防安全管理规定》，结合公司实际，特制定本消防安全应急预案。</a:t>
            </a:r>
            <a:endParaRPr lang="zh-CN" altLang="en-US" sz="3200">
              <a:ln>
                <a:solidFill>
                  <a:schemeClr val="bg1"/>
                </a:solidFill>
              </a:ln>
              <a:solidFill>
                <a:schemeClr val="bg1"/>
              </a:solidFill>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en-US" altLang="zh-CN">
                <a:solidFill>
                  <a:srgbClr val="FFFF00"/>
                </a:solidFill>
              </a:rPr>
              <a:t> </a:t>
            </a:r>
            <a:r>
              <a:rPr lang="zh-CN" altLang="en-US">
                <a:solidFill>
                  <a:srgbClr val="FFFF00"/>
                </a:solidFill>
              </a:rPr>
              <a:t>二、</a:t>
            </a:r>
            <a:r>
              <a:rPr lang="zh-CN">
                <a:solidFill>
                  <a:srgbClr val="FFFF00"/>
                </a:solidFill>
              </a:rPr>
              <a:t>制定预案目的：</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1185545" y="1629410"/>
            <a:ext cx="7306945" cy="4191000"/>
          </a:xfrm>
          <a:prstGeom prst="rect">
            <a:avLst/>
          </a:prstGeom>
          <a:noFill/>
        </p:spPr>
        <p:txBody>
          <a:bodyPr wrap="square" rtlCol="0">
            <a:noAutofit/>
          </a:bodyPr>
          <a:p>
            <a:r>
              <a:rPr lang="zh-CN" altLang="en-US" sz="3200">
                <a:ln>
                  <a:solidFill>
                    <a:schemeClr val="bg1"/>
                  </a:solidFill>
                </a:ln>
                <a:solidFill>
                  <a:schemeClr val="bg1"/>
                </a:solidFill>
              </a:rPr>
              <a:t>制定消防应急预案：是为了在公司面临突发火灾事故时，能够统一指挥，及时有效地整合人力，物力，信息等资源，迅速针对火势实施有组织的控制和扑救，避免火灾现场的慌乱无序，防止贻误战机和漏管失控，最大限度地减少人员伤亡和财产损失。</a:t>
            </a:r>
            <a:endParaRPr lang="zh-CN" altLang="en-US" sz="3200">
              <a:ln>
                <a:solidFill>
                  <a:schemeClr val="bg1"/>
                </a:solidFill>
              </a:ln>
              <a:solidFill>
                <a:schemeClr val="bg1"/>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en-US" altLang="zh-CN"/>
              <a:t> </a:t>
            </a:r>
            <a:r>
              <a:rPr lang="zh-CN" altLang="en-US"/>
              <a:t>三、</a:t>
            </a:r>
            <a:r>
              <a:rPr lang="zh-CN" altLang="en-US">
                <a:solidFill>
                  <a:srgbClr val="FFFF00"/>
                </a:solidFill>
              </a:rPr>
              <a:t>成立</a:t>
            </a:r>
            <a:r>
              <a:rPr lang="zh-CN">
                <a:solidFill>
                  <a:srgbClr val="FFFF00"/>
                </a:solidFill>
              </a:rPr>
              <a:t>消防安全应急指挥小组：</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1259840" y="1629410"/>
            <a:ext cx="7306945" cy="4191000"/>
          </a:xfrm>
          <a:prstGeom prst="rect">
            <a:avLst/>
          </a:prstGeom>
          <a:noFill/>
        </p:spPr>
        <p:txBody>
          <a:bodyPr wrap="square" rtlCol="0">
            <a:noAutofit/>
          </a:bodyPr>
          <a:p>
            <a:r>
              <a:rPr lang="en-US" altLang="zh-CN" sz="3200">
                <a:ln>
                  <a:solidFill>
                    <a:schemeClr val="bg1"/>
                  </a:solidFill>
                </a:ln>
                <a:solidFill>
                  <a:schemeClr val="bg1"/>
                </a:solidFill>
              </a:rPr>
              <a:t>      </a:t>
            </a:r>
            <a:r>
              <a:rPr lang="zh-CN" altLang="en-US" sz="3200">
                <a:ln>
                  <a:solidFill>
                    <a:schemeClr val="bg1"/>
                  </a:solidFill>
                </a:ln>
                <a:solidFill>
                  <a:schemeClr val="bg1"/>
                </a:solidFill>
              </a:rPr>
              <a:t>公司成立消防安全应急指挥小组：</a:t>
            </a:r>
            <a:endParaRPr lang="zh-CN" altLang="en-US" sz="3200">
              <a:ln>
                <a:solidFill>
                  <a:schemeClr val="bg1"/>
                </a:solidFill>
              </a:ln>
              <a:solidFill>
                <a:schemeClr val="bg1"/>
              </a:solidFill>
            </a:endParaRPr>
          </a:p>
          <a:p>
            <a:r>
              <a:rPr lang="zh-CN" altLang="en-US" sz="3200">
                <a:ln>
                  <a:solidFill>
                    <a:schemeClr val="bg1"/>
                  </a:solidFill>
                </a:ln>
                <a:solidFill>
                  <a:schemeClr val="bg1"/>
                </a:solidFill>
              </a:rPr>
              <a:t>负责公司火灾现场指挥，消防安全应急指挥小组由单位负责人和分管安全经理及有关部门成员组成。消防应急指挥小组职责:指挥协调各工作小组和义务消防队开展工作，迅速引导人员疏散，及时控制和扑救初起火灾;协调配合公安消防队开展灭火救援行动。</a:t>
            </a:r>
            <a:endParaRPr lang="zh-CN" altLang="en-US" sz="3200">
              <a:ln>
                <a:solidFill>
                  <a:schemeClr val="bg1"/>
                </a:solidFill>
              </a:ln>
              <a:solidFill>
                <a:schemeClr val="bg1"/>
              </a:solidFill>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28650" y="234315"/>
            <a:ext cx="7886700" cy="746760"/>
          </a:xfrm>
        </p:spPr>
        <p:txBody>
          <a:bodyPr>
            <a:normAutofit fontScale="90000"/>
          </a:bodyPr>
          <a:p>
            <a:r>
              <a:rPr lang="en-US" altLang="zh-CN"/>
              <a:t>    </a:t>
            </a:r>
            <a:r>
              <a:rPr lang="zh-CN" altLang="en-US">
                <a:solidFill>
                  <a:srgbClr val="FFFF00"/>
                </a:solidFill>
              </a:rPr>
              <a:t>消防安全责任人员构架图</a:t>
            </a:r>
            <a:endParaRPr lang="zh-CN" altLang="en-US">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graphicFrame>
        <p:nvGraphicFramePr>
          <p:cNvPr id="4" name="图示 3"/>
          <p:cNvGraphicFramePr/>
          <p:nvPr>
            <p:custDataLst>
              <p:tags r:id="rId2"/>
            </p:custDataLst>
          </p:nvPr>
        </p:nvGraphicFramePr>
        <p:xfrm>
          <a:off x="782955" y="1196975"/>
          <a:ext cx="7732395" cy="5286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260985"/>
            <a:ext cx="7886700" cy="746760"/>
          </a:xfrm>
        </p:spPr>
        <p:txBody>
          <a:bodyPr>
            <a:normAutofit fontScale="90000"/>
          </a:bodyPr>
          <a:p>
            <a:r>
              <a:rPr lang="en-US" altLang="zh-CN">
                <a:solidFill>
                  <a:srgbClr val="FFFF00"/>
                </a:solidFill>
              </a:rPr>
              <a:t> </a:t>
            </a:r>
            <a:r>
              <a:rPr lang="zh-CN" altLang="en-US">
                <a:solidFill>
                  <a:srgbClr val="FFFF00"/>
                </a:solidFill>
              </a:rPr>
              <a:t>安全应急小组</a:t>
            </a:r>
            <a:r>
              <a:rPr lang="zh-CN">
                <a:solidFill>
                  <a:srgbClr val="FFFF00"/>
                </a:solidFill>
              </a:rPr>
              <a:t>具体分工如下:</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840740" y="1269365"/>
            <a:ext cx="7573645" cy="4999990"/>
          </a:xfrm>
          <a:prstGeom prst="rect">
            <a:avLst/>
          </a:prstGeom>
          <a:noFill/>
        </p:spPr>
        <p:txBody>
          <a:bodyPr wrap="square" rtlCol="0">
            <a:noAutofit/>
          </a:bodyPr>
          <a:p>
            <a:r>
              <a:rPr lang="zh-CN" altLang="en-US" sz="3200">
                <a:ln>
                  <a:solidFill>
                    <a:schemeClr val="bg1"/>
                  </a:solidFill>
                </a:ln>
                <a:solidFill>
                  <a:srgbClr val="FFFF00"/>
                </a:solidFill>
              </a:rPr>
              <a:t>总经理（组长）：</a:t>
            </a:r>
            <a:r>
              <a:rPr lang="zh-CN" altLang="en-US" sz="2400">
                <a:ln>
                  <a:solidFill>
                    <a:schemeClr val="bg1"/>
                  </a:solidFill>
                </a:ln>
                <a:solidFill>
                  <a:schemeClr val="bg1"/>
                </a:solidFill>
              </a:rPr>
              <a:t>负责立即组织人员进行扑救。</a:t>
            </a:r>
            <a:endParaRPr lang="zh-CN" altLang="en-US" sz="2400">
              <a:ln>
                <a:solidFill>
                  <a:schemeClr val="bg1"/>
                </a:solidFill>
              </a:ln>
              <a:solidFill>
                <a:schemeClr val="bg1"/>
              </a:solidFill>
            </a:endParaRPr>
          </a:p>
          <a:p>
            <a:endParaRPr lang="zh-CN" altLang="en-US" sz="3200">
              <a:ln>
                <a:solidFill>
                  <a:schemeClr val="bg1"/>
                </a:solidFill>
              </a:ln>
              <a:solidFill>
                <a:schemeClr val="bg1"/>
              </a:solidFill>
            </a:endParaRPr>
          </a:p>
          <a:p>
            <a:r>
              <a:rPr lang="zh-CN" altLang="en-US" sz="3200">
                <a:ln>
                  <a:solidFill>
                    <a:schemeClr val="bg1"/>
                  </a:solidFill>
                </a:ln>
                <a:solidFill>
                  <a:srgbClr val="FFFF00"/>
                </a:solidFill>
              </a:rPr>
              <a:t>销售经理：</a:t>
            </a:r>
            <a:r>
              <a:rPr lang="zh-CN" altLang="en-US" sz="2400">
                <a:ln>
                  <a:solidFill>
                    <a:schemeClr val="bg1"/>
                  </a:solidFill>
                </a:ln>
                <a:solidFill>
                  <a:schemeClr val="bg1"/>
                </a:solidFill>
              </a:rPr>
              <a:t>负责组织人员疏导被困人员，维持现场秩序。</a:t>
            </a:r>
            <a:endParaRPr lang="zh-CN" altLang="en-US" sz="3200">
              <a:ln>
                <a:solidFill>
                  <a:schemeClr val="bg1"/>
                </a:solidFill>
              </a:ln>
              <a:solidFill>
                <a:schemeClr val="bg1"/>
              </a:solidFill>
            </a:endParaRPr>
          </a:p>
          <a:p>
            <a:endParaRPr lang="zh-CN" altLang="en-US" sz="3200">
              <a:ln>
                <a:solidFill>
                  <a:schemeClr val="bg1"/>
                </a:solidFill>
              </a:ln>
              <a:solidFill>
                <a:schemeClr val="bg1"/>
              </a:solidFill>
            </a:endParaRPr>
          </a:p>
          <a:p>
            <a:r>
              <a:rPr lang="zh-CN" altLang="en-US" sz="3200">
                <a:ln>
                  <a:solidFill>
                    <a:schemeClr val="bg1"/>
                  </a:solidFill>
                </a:ln>
                <a:solidFill>
                  <a:srgbClr val="FFFF00"/>
                </a:solidFill>
              </a:rPr>
              <a:t>行政经理：</a:t>
            </a:r>
            <a:r>
              <a:rPr lang="zh-CN" altLang="en-US" sz="2400">
                <a:ln>
                  <a:solidFill>
                    <a:schemeClr val="bg1"/>
                  </a:solidFill>
                </a:ln>
                <a:solidFill>
                  <a:schemeClr val="bg1"/>
                </a:solidFill>
              </a:rPr>
              <a:t>负责立即同医院，公安，消防部门的联系，说明详细事故地点，事故情况，并派人到路口接应。</a:t>
            </a:r>
            <a:endParaRPr lang="zh-CN" altLang="en-US" sz="2400">
              <a:ln>
                <a:solidFill>
                  <a:schemeClr val="bg1"/>
                </a:solidFill>
              </a:ln>
              <a:solidFill>
                <a:schemeClr val="bg1"/>
              </a:solidFill>
            </a:endParaRPr>
          </a:p>
          <a:p>
            <a:endParaRPr lang="zh-CN" altLang="en-US" sz="3200">
              <a:ln>
                <a:solidFill>
                  <a:schemeClr val="bg1"/>
                </a:solidFill>
              </a:ln>
              <a:solidFill>
                <a:schemeClr val="bg1"/>
              </a:solidFill>
            </a:endParaRPr>
          </a:p>
          <a:p>
            <a:r>
              <a:rPr lang="zh-CN" altLang="en-US" sz="3200">
                <a:ln>
                  <a:solidFill>
                    <a:schemeClr val="bg1"/>
                  </a:solidFill>
                </a:ln>
                <a:solidFill>
                  <a:srgbClr val="FFFF00"/>
                </a:solidFill>
              </a:rPr>
              <a:t>安保人员：</a:t>
            </a:r>
            <a:r>
              <a:rPr lang="zh-CN" altLang="en-US" sz="2800">
                <a:ln>
                  <a:solidFill>
                    <a:schemeClr val="bg1"/>
                  </a:solidFill>
                </a:ln>
                <a:solidFill>
                  <a:schemeClr val="bg1"/>
                </a:solidFill>
              </a:rPr>
              <a:t>负责现场物资，车辆的调度。</a:t>
            </a:r>
            <a:endParaRPr lang="zh-CN" altLang="en-US" sz="2800">
              <a:ln>
                <a:solidFill>
                  <a:schemeClr val="bg1"/>
                </a:solidFill>
              </a:ln>
              <a:solidFill>
                <a:schemeClr val="bg1"/>
              </a:solidFill>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en-US" altLang="zh-CN">
                <a:solidFill>
                  <a:srgbClr val="FFFF00"/>
                </a:solidFill>
              </a:rPr>
              <a:t> </a:t>
            </a:r>
            <a:r>
              <a:rPr lang="zh-CN">
                <a:solidFill>
                  <a:srgbClr val="FFFF00"/>
                </a:solidFill>
              </a:rPr>
              <a:t>人员变动及预案学习:</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918845" y="1483995"/>
            <a:ext cx="7573645" cy="4633595"/>
          </a:xfrm>
          <a:prstGeom prst="rect">
            <a:avLst/>
          </a:prstGeom>
          <a:noFill/>
        </p:spPr>
        <p:txBody>
          <a:bodyPr wrap="square" rtlCol="0">
            <a:noAutofit/>
          </a:bodyPr>
          <a:p>
            <a:endParaRPr lang="en-US" altLang="zh-CN" sz="3200">
              <a:ln>
                <a:solidFill>
                  <a:schemeClr val="bg1"/>
                </a:solidFill>
              </a:ln>
              <a:solidFill>
                <a:schemeClr val="bg1"/>
              </a:solidFill>
            </a:endParaRPr>
          </a:p>
          <a:p>
            <a:r>
              <a:rPr lang="en-US" altLang="zh-CN" sz="3200">
                <a:ln>
                  <a:solidFill>
                    <a:schemeClr val="bg1"/>
                  </a:solidFill>
                </a:ln>
                <a:solidFill>
                  <a:schemeClr val="bg1"/>
                </a:solidFill>
              </a:rPr>
              <a:t>·</a:t>
            </a:r>
            <a:r>
              <a:rPr lang="zh-CN" altLang="en-US" sz="3200">
                <a:ln>
                  <a:solidFill>
                    <a:schemeClr val="bg1"/>
                  </a:solidFill>
                </a:ln>
                <a:solidFill>
                  <a:schemeClr val="bg1"/>
                </a:solidFill>
              </a:rPr>
              <a:t>根据人员的变动及时调整义务消防人员。</a:t>
            </a:r>
            <a:endParaRPr lang="zh-CN" altLang="en-US" sz="3200">
              <a:ln>
                <a:solidFill>
                  <a:schemeClr val="bg1"/>
                </a:solidFill>
              </a:ln>
              <a:solidFill>
                <a:schemeClr val="bg1"/>
              </a:solidFill>
            </a:endParaRPr>
          </a:p>
          <a:p>
            <a:endParaRPr lang="zh-CN" altLang="en-US" sz="3200">
              <a:ln>
                <a:solidFill>
                  <a:schemeClr val="bg1"/>
                </a:solidFill>
              </a:ln>
              <a:solidFill>
                <a:schemeClr val="bg1"/>
              </a:solidFill>
            </a:endParaRPr>
          </a:p>
          <a:p>
            <a:r>
              <a:rPr lang="en-US" altLang="zh-CN" sz="3200">
                <a:ln>
                  <a:solidFill>
                    <a:schemeClr val="bg1"/>
                  </a:solidFill>
                </a:ln>
                <a:solidFill>
                  <a:schemeClr val="bg1"/>
                </a:solidFill>
              </a:rPr>
              <a:t>·</a:t>
            </a:r>
            <a:r>
              <a:rPr lang="zh-CN" altLang="en-US" sz="3200">
                <a:ln>
                  <a:solidFill>
                    <a:schemeClr val="bg1"/>
                  </a:solidFill>
                </a:ln>
                <a:solidFill>
                  <a:schemeClr val="bg1"/>
                </a:solidFill>
              </a:rPr>
              <a:t>每年对消防人员进行业务知识培训和实战演习，教育全体职工学习灭火器使用常识，掌握防火灭火器灭火要点和自救器材的完好情况，及时更换过期和失效的灭火器，保证灭火器的正常有效。</a:t>
            </a:r>
            <a:endParaRPr lang="zh-CN" altLang="en-US" sz="3200">
              <a:ln>
                <a:solidFill>
                  <a:schemeClr val="bg1"/>
                </a:solidFill>
              </a:ln>
              <a:solidFill>
                <a:schemeClr val="bg1"/>
              </a:solidFill>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 name="标题 1"/>
          <p:cNvSpPr>
            <a:spLocks noGrp="1"/>
          </p:cNvSpPr>
          <p:nvPr>
            <p:ph type="title"/>
          </p:nvPr>
        </p:nvSpPr>
        <p:spPr>
          <a:xfrm>
            <a:off x="683895" y="405130"/>
            <a:ext cx="7886700" cy="746760"/>
          </a:xfrm>
        </p:spPr>
        <p:txBody>
          <a:bodyPr>
            <a:normAutofit fontScale="90000"/>
          </a:bodyPr>
          <a:p>
            <a:r>
              <a:rPr lang="zh-CN">
                <a:solidFill>
                  <a:srgbClr val="FFFF00"/>
                </a:solidFill>
              </a:rPr>
              <a:t>四、</a:t>
            </a:r>
            <a:r>
              <a:rPr>
                <a:solidFill>
                  <a:srgbClr val="FFFF00"/>
                </a:solidFill>
              </a:rPr>
              <a:t>火灾事故应急措施</a:t>
            </a:r>
            <a:r>
              <a:rPr lang="zh-CN">
                <a:solidFill>
                  <a:srgbClr val="FFFF00"/>
                </a:solidFill>
              </a:rPr>
              <a:t>：</a:t>
            </a:r>
            <a:endParaRPr lang="zh-CN">
              <a:solidFill>
                <a:srgbClr val="FFFF00"/>
              </a:solidFill>
            </a:endParaRPr>
          </a:p>
        </p:txBody>
      </p:sp>
      <p:sp>
        <p:nvSpPr>
          <p:cNvPr id="3" name="内容占位符 2"/>
          <p:cNvSpPr>
            <a:spLocks noGrp="1"/>
          </p:cNvSpPr>
          <p:nvPr>
            <p:ph idx="1"/>
          </p:nvPr>
        </p:nvSpPr>
        <p:spPr>
          <a:xfrm>
            <a:off x="408305" y="1333500"/>
            <a:ext cx="76200" cy="76200"/>
          </a:xfrm>
        </p:spPr>
        <p:txBody>
          <a:bodyPr/>
          <a:p>
            <a:r>
              <a:rPr lang="en-US" altLang="zh-CN"/>
              <a:t>.</a:t>
            </a:r>
            <a:endParaRPr lang="en-US" altLang="zh-CN"/>
          </a:p>
          <a:p>
            <a:endParaRPr lang="en-US" altLang="zh-CN"/>
          </a:p>
        </p:txBody>
      </p:sp>
      <p:sp>
        <p:nvSpPr>
          <p:cNvPr id="5" name="文本框 4"/>
          <p:cNvSpPr txBox="1"/>
          <p:nvPr/>
        </p:nvSpPr>
        <p:spPr>
          <a:xfrm>
            <a:off x="918845" y="1483995"/>
            <a:ext cx="7573645" cy="4633595"/>
          </a:xfrm>
          <a:prstGeom prst="rect">
            <a:avLst/>
          </a:prstGeom>
          <a:noFill/>
        </p:spPr>
        <p:txBody>
          <a:bodyPr wrap="square" rtlCol="0">
            <a:noAutofit/>
          </a:bodyPr>
          <a:p>
            <a:endParaRPr lang="en-US" altLang="zh-CN" sz="3200">
              <a:ln>
                <a:solidFill>
                  <a:schemeClr val="bg1"/>
                </a:solidFill>
              </a:ln>
              <a:solidFill>
                <a:schemeClr val="bg1"/>
              </a:solidFill>
            </a:endParaRPr>
          </a:p>
          <a:p>
            <a:r>
              <a:rPr lang="zh-CN" altLang="en-US" sz="3200">
                <a:ln>
                  <a:solidFill>
                    <a:schemeClr val="bg1"/>
                  </a:solidFill>
                </a:ln>
                <a:solidFill>
                  <a:srgbClr val="FFFF00"/>
                </a:solidFill>
              </a:rPr>
              <a:t>(一)报警:</a:t>
            </a:r>
            <a:r>
              <a:rPr lang="zh-CN" altLang="en-US" sz="3200">
                <a:ln>
                  <a:solidFill>
                    <a:schemeClr val="bg1"/>
                  </a:solidFill>
                </a:ln>
                <a:solidFill>
                  <a:schemeClr val="bg1"/>
                </a:solidFill>
              </a:rPr>
              <a:t>公司员工，值班人员发现火情后应立即向公司安全部门报警，根据火情可直接报"119"火警。</a:t>
            </a:r>
            <a:endParaRPr lang="zh-CN" altLang="en-US" sz="3200">
              <a:ln>
                <a:solidFill>
                  <a:schemeClr val="bg1"/>
                </a:solidFill>
              </a:ln>
              <a:solidFill>
                <a:schemeClr val="bg1"/>
              </a:solidFill>
            </a:endParaRPr>
          </a:p>
          <a:p>
            <a:endParaRPr lang="zh-CN" altLang="en-US" sz="3200">
              <a:ln>
                <a:solidFill>
                  <a:schemeClr val="bg1"/>
                </a:solidFill>
              </a:ln>
              <a:solidFill>
                <a:schemeClr val="bg1"/>
              </a:solidFill>
            </a:endParaRPr>
          </a:p>
          <a:p>
            <a:r>
              <a:rPr lang="zh-CN" altLang="en-US" sz="3200">
                <a:ln>
                  <a:solidFill>
                    <a:schemeClr val="bg1"/>
                  </a:solidFill>
                </a:ln>
                <a:solidFill>
                  <a:srgbClr val="FFFF00"/>
                </a:solidFill>
              </a:rPr>
              <a:t>(二)内部响应:</a:t>
            </a:r>
            <a:r>
              <a:rPr lang="zh-CN" altLang="en-US" sz="3200">
                <a:ln>
                  <a:solidFill>
                    <a:schemeClr val="bg1"/>
                  </a:solidFill>
                </a:ln>
                <a:solidFill>
                  <a:schemeClr val="bg1"/>
                </a:solidFill>
                <a:sym typeface="+mn-ea"/>
              </a:rPr>
              <a:t>公司员工，值班人员发现火情后</a:t>
            </a:r>
            <a:r>
              <a:rPr lang="zh-CN" altLang="en-US" sz="3200">
                <a:ln>
                  <a:solidFill>
                    <a:schemeClr val="bg1"/>
                  </a:solidFill>
                </a:ln>
                <a:solidFill>
                  <a:schemeClr val="bg1"/>
                </a:solidFill>
              </a:rPr>
              <a:t>，应立即向公司领导和消防应急指挥小组报告，通知各工作小组和义务消防队启动应急预案。</a:t>
            </a:r>
            <a:endParaRPr lang="zh-CN" altLang="en-US" sz="3200">
              <a:ln>
                <a:solidFill>
                  <a:schemeClr val="bg1"/>
                </a:solidFill>
              </a:ln>
              <a:solidFill>
                <a:schemeClr val="bg1"/>
              </a:solidFill>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950"/>
</p:tagLst>
</file>

<file path=ppt/tags/tag11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295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TEMPLATE_CATEGORY" val="custom"/>
  <p:tag name="KSO_WM_TEMPLATE_INDEX" val="20182950"/>
  <p:tag name="KSO_WM_TAG_VERSION" val="1.0"/>
  <p:tag name="KSO_WM_TEMPLATE_THUMBS_INDEX" val="1、8、11、15、5、20、22"/>
  <p:tag name="KSO_WM_BEAUTIFY_FLAG" val="#wm#"/>
  <p:tag name="KSO_WM_TEMPLATE_SUBCATEGORY" val="0"/>
  <p:tag name="KSO_WM_TEMPLATE_MASTER_TYPE" val="1"/>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PECIAL_SOURCE" val="bdnull"/>
</p:tagLst>
</file>

<file path=ppt/tags/tag123.xml><?xml version="1.0" encoding="utf-8"?>
<p:tagLst xmlns:p="http://schemas.openxmlformats.org/presentationml/2006/main">
  <p:tag name="KSO_WM_SPECIAL_SOURCE" val="bdnull"/>
</p:tagLst>
</file>

<file path=ppt/tags/tag124.xml><?xml version="1.0" encoding="utf-8"?>
<p:tagLst xmlns:p="http://schemas.openxmlformats.org/presentationml/2006/main">
  <p:tag name="KSO_WM_SPECIAL_SOURCE" val="bdnull"/>
</p:tagLst>
</file>

<file path=ppt/tags/tag125.xml><?xml version="1.0" encoding="utf-8"?>
<p:tagLst xmlns:p="http://schemas.openxmlformats.org/presentationml/2006/main">
  <p:tag name="KSO_WM_SPECIAL_SOURCE" val="bdnul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PECIAL_SOURCE" val="bdnull"/>
</p:tagLst>
</file>

<file path=ppt/tags/tag128.xml><?xml version="1.0" encoding="utf-8"?>
<p:tagLst xmlns:p="http://schemas.openxmlformats.org/presentationml/2006/main">
  <p:tag name="KSO_WM_SPECIAL_SOURCE" val="bdnull"/>
</p:tagLst>
</file>

<file path=ppt/tags/tag129.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PECIAL_SOURCE" val="bdnull"/>
</p:tagLst>
</file>

<file path=ppt/tags/tag136.xml><?xml version="1.0" encoding="utf-8"?>
<p:tagLst xmlns:p="http://schemas.openxmlformats.org/presentationml/2006/main">
  <p:tag name="KSO_WM_SPECIAL_SOURCE" val="bdnull"/>
</p:tagLst>
</file>

<file path=ppt/tags/tag137.xml><?xml version="1.0" encoding="utf-8"?>
<p:tagLst xmlns:p="http://schemas.openxmlformats.org/presentationml/2006/main">
  <p:tag name="KSO_WM_DOC_GUID" val="{d7e4d8f4-6e32-4441-9574-6c5635bb8451}"/>
  <p:tag name="KSO_DOCER_TEMPLATE_OPEN_ONCE_MARK" val="1"/>
  <p:tag name="KSO_WPP_MARK_KEY" val="463f44ef-3ce4-4f2e-bf82-0c83c8bed8ee"/>
  <p:tag name="COMMONDATA" val="eyJoZGlkIjoiYzBmZDk4MTFkOTFiYWVlNDRiZWI3ZTU5MjFmY2VhMWY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7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7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8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9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9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9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heme/theme1.xml><?xml version="1.0" encoding="utf-8"?>
<a:theme xmlns:a="http://schemas.openxmlformats.org/drawingml/2006/main" name="1_Office 主题">
  <a:themeElements>
    <a:clrScheme name="自定义 117">
      <a:dk1>
        <a:srgbClr val="000000"/>
      </a:dk1>
      <a:lt1>
        <a:srgbClr val="FFFFFF"/>
      </a:lt1>
      <a:dk2>
        <a:srgbClr val="092C45"/>
      </a:dk2>
      <a:lt2>
        <a:srgbClr val="0C3A5C"/>
      </a:lt2>
      <a:accent1>
        <a:srgbClr val="0C3A5C"/>
      </a:accent1>
      <a:accent2>
        <a:srgbClr val="DEF2FF"/>
      </a:accent2>
      <a:accent3>
        <a:srgbClr val="94BDD3"/>
      </a:accent3>
      <a:accent4>
        <a:srgbClr val="F0A59E"/>
      </a:accent4>
      <a:accent5>
        <a:srgbClr val="EE6873"/>
      </a:accent5>
      <a:accent6>
        <a:srgbClr val="E04E5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1579</Words>
  <Application>WPS 演示</Application>
  <PresentationFormat>全屏显示(4:3)</PresentationFormat>
  <Paragraphs>133</Paragraphs>
  <Slides>15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宋体</vt:lpstr>
      <vt:lpstr>Wingdings</vt:lpstr>
      <vt:lpstr>微软雅黑</vt:lpstr>
      <vt:lpstr>黑体</vt:lpstr>
      <vt:lpstr>Arial Unicode MS</vt:lpstr>
      <vt:lpstr>Calibri</vt:lpstr>
      <vt:lpstr>1_Office 主题</vt:lpstr>
      <vt:lpstr>PowerPoint 演示文稿</vt:lpstr>
      <vt:lpstr> 目   录</vt:lpstr>
      <vt:lpstr> 一、前言：</vt:lpstr>
      <vt:lpstr> 二、制定预案目的：</vt:lpstr>
      <vt:lpstr> 三、成立消防安全应急指挥小组：</vt:lpstr>
      <vt:lpstr>    消防安全责任人员构架图</vt:lpstr>
      <vt:lpstr> 安全应急小组具体分工如下:</vt:lpstr>
      <vt:lpstr> 人员变动及预案学习:</vt:lpstr>
      <vt:lpstr>四、火灾事故应急措施：</vt:lpstr>
      <vt:lpstr>四、火灾事故应急措施：</vt:lpstr>
      <vt:lpstr>四、火灾事故应急措施：</vt:lpstr>
      <vt:lpstr>四、火灾事故应急措施：</vt:lpstr>
      <vt:lpstr>五、火灾事故调查处置：</vt:lpstr>
      <vt:lpstr>六、应急物资：</vt:lpstr>
      <vt:lpstr>七、消防应急事故联系电话：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Hala Madrid!</cp:lastModifiedBy>
  <cp:revision>582</cp:revision>
  <dcterms:created xsi:type="dcterms:W3CDTF">2018-04-07T13:25:00Z</dcterms:created>
  <dcterms:modified xsi:type="dcterms:W3CDTF">2023-06-11T06:47:33Z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RubyTemplateID">
    <vt:lpwstr>2</vt:lpwstr>
  </property>
  <property fmtid="{D5CDD505-2E9C-101B-9397-08002B2CF9AE}" pid="4" name="ICV">
    <vt:lpwstr>7F02BE54124B47F0B361215ACD4BEF42_12</vt:lpwstr>
  </property>
</Properties>
</file>